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2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37AC8-2301-4F61-9A7B-29753FA122FE}" v="9" dt="2023-11-23T14:50:01.824"/>
    <p1510:client id="{62ACC116-C196-4E7E-90BD-793774C818C8}" v="86" dt="2023-11-27T10:12:31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6239BE-E3D5-49C7-B639-8A75095C2577}" type="doc">
      <dgm:prSet loTypeId="urn:microsoft.com/office/officeart/2005/8/layout/list1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C9CDB1-E7F7-42BD-9778-74F5A446C669}">
      <dgm:prSet/>
      <dgm:spPr/>
      <dgm:t>
        <a:bodyPr/>
        <a:lstStyle/>
        <a:p>
          <a:r>
            <a:rPr lang="fr-FR" dirty="0"/>
            <a:t>Acteurs</a:t>
          </a:r>
          <a:endParaRPr lang="en-US" dirty="0"/>
        </a:p>
      </dgm:t>
    </dgm:pt>
    <dgm:pt modelId="{5C330AF8-325B-4A85-AE28-8D344F035497}" type="parTrans" cxnId="{5042CC16-7C84-4257-9340-0ADF4AF105DB}">
      <dgm:prSet/>
      <dgm:spPr/>
      <dgm:t>
        <a:bodyPr/>
        <a:lstStyle/>
        <a:p>
          <a:endParaRPr lang="en-US"/>
        </a:p>
      </dgm:t>
    </dgm:pt>
    <dgm:pt modelId="{81589808-F75E-497B-B43D-71B6BEB1026B}" type="sibTrans" cxnId="{5042CC16-7C84-4257-9340-0ADF4AF105DB}">
      <dgm:prSet/>
      <dgm:spPr/>
      <dgm:t>
        <a:bodyPr/>
        <a:lstStyle/>
        <a:p>
          <a:endParaRPr lang="en-US"/>
        </a:p>
      </dgm:t>
    </dgm:pt>
    <dgm:pt modelId="{3405F376-0368-4707-98D4-7E3329BCA8C2}">
      <dgm:prSet/>
      <dgm:spPr/>
      <dgm:t>
        <a:bodyPr/>
        <a:lstStyle/>
        <a:p>
          <a:r>
            <a:rPr lang="fr-FR" dirty="0"/>
            <a:t>Utilisateurs</a:t>
          </a:r>
          <a:endParaRPr lang="en-US" dirty="0"/>
        </a:p>
      </dgm:t>
    </dgm:pt>
    <dgm:pt modelId="{B14260B2-A145-47A3-8C60-12383830E349}" type="parTrans" cxnId="{F67E4346-5D3B-4BF7-9E92-705221D9E93F}">
      <dgm:prSet/>
      <dgm:spPr/>
      <dgm:t>
        <a:bodyPr/>
        <a:lstStyle/>
        <a:p>
          <a:endParaRPr lang="en-US"/>
        </a:p>
      </dgm:t>
    </dgm:pt>
    <dgm:pt modelId="{21987E37-FF62-4F61-B407-B0582338B85E}" type="sibTrans" cxnId="{F67E4346-5D3B-4BF7-9E92-705221D9E93F}">
      <dgm:prSet/>
      <dgm:spPr/>
      <dgm:t>
        <a:bodyPr/>
        <a:lstStyle/>
        <a:p>
          <a:endParaRPr lang="en-US"/>
        </a:p>
      </dgm:t>
    </dgm:pt>
    <dgm:pt modelId="{8A346EF5-23E3-4CC1-BB4A-F2FABF9989A8}">
      <dgm:prSet/>
      <dgm:spPr/>
      <dgm:t>
        <a:bodyPr/>
        <a:lstStyle/>
        <a:p>
          <a:r>
            <a:rPr lang="fr-FR" dirty="0"/>
            <a:t>Usagers</a:t>
          </a:r>
          <a:endParaRPr lang="en-US" dirty="0"/>
        </a:p>
      </dgm:t>
    </dgm:pt>
    <dgm:pt modelId="{AF845D6E-5F8B-4CE2-971A-110DCB864350}" type="parTrans" cxnId="{58A559BF-5688-4F00-82ED-EB0AD7F17DC2}">
      <dgm:prSet/>
      <dgm:spPr/>
      <dgm:t>
        <a:bodyPr/>
        <a:lstStyle/>
        <a:p>
          <a:endParaRPr lang="en-US"/>
        </a:p>
      </dgm:t>
    </dgm:pt>
    <dgm:pt modelId="{E081F9A5-374E-4ED6-AC15-E81732919CB5}" type="sibTrans" cxnId="{58A559BF-5688-4F00-82ED-EB0AD7F17DC2}">
      <dgm:prSet/>
      <dgm:spPr/>
      <dgm:t>
        <a:bodyPr/>
        <a:lstStyle/>
        <a:p>
          <a:endParaRPr lang="en-US"/>
        </a:p>
      </dgm:t>
    </dgm:pt>
    <dgm:pt modelId="{67D1D555-3632-46C0-A727-EDB82C35CA2F}">
      <dgm:prSet custT="1"/>
      <dgm:spPr/>
      <dgm:t>
        <a:bodyPr/>
        <a:lstStyle/>
        <a:p>
          <a:pPr>
            <a:buFontTx/>
            <a:buNone/>
          </a:pPr>
          <a:r>
            <a:rPr lang="fr-FR" sz="1800" dirty="0"/>
            <a:t>		</a:t>
          </a:r>
          <a:r>
            <a:rPr lang="fr-FR" sz="2000" dirty="0"/>
            <a:t>	</a:t>
          </a:r>
          <a:r>
            <a:rPr lang="fr-FR" sz="1600" dirty="0"/>
            <a:t>Gestionnaires d’infrastructures, producteurs de données de référence </a:t>
          </a:r>
          <a:endParaRPr lang="fr-FR" sz="1800" dirty="0"/>
        </a:p>
      </dgm:t>
    </dgm:pt>
    <dgm:pt modelId="{92376513-85A8-4CD5-AC68-61FB45903EEA}" type="parTrans" cxnId="{4EFD2F62-1298-4BFC-8631-B07AD3AB6972}">
      <dgm:prSet/>
      <dgm:spPr/>
      <dgm:t>
        <a:bodyPr/>
        <a:lstStyle/>
        <a:p>
          <a:endParaRPr lang="fr-FR"/>
        </a:p>
      </dgm:t>
    </dgm:pt>
    <dgm:pt modelId="{325C387A-FBFA-4560-8B82-CC1C8592594A}" type="sibTrans" cxnId="{4EFD2F62-1298-4BFC-8631-B07AD3AB6972}">
      <dgm:prSet/>
      <dgm:spPr/>
      <dgm:t>
        <a:bodyPr/>
        <a:lstStyle/>
        <a:p>
          <a:endParaRPr lang="fr-FR"/>
        </a:p>
      </dgm:t>
    </dgm:pt>
    <dgm:pt modelId="{7C09372F-D8AA-4810-A46C-25190BF7AB95}">
      <dgm:prSet custT="1"/>
      <dgm:spPr/>
      <dgm:t>
        <a:bodyPr/>
        <a:lstStyle/>
        <a:p>
          <a:pPr>
            <a:buFontTx/>
            <a:buNone/>
          </a:pPr>
          <a:r>
            <a:rPr lang="fr-FR" sz="1900" kern="1200" dirty="0"/>
            <a:t>			</a:t>
          </a:r>
          <a:r>
            <a:rPr lang="fr-FR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Utilisateurs de données, producteurs de cartes, services et analyses</a:t>
          </a:r>
        </a:p>
      </dgm:t>
    </dgm:pt>
    <dgm:pt modelId="{B39BF50F-B2D8-4E9B-A5E9-51B8B114F62F}" type="parTrans" cxnId="{E86C0384-14C9-44D8-B0FC-5B368E459206}">
      <dgm:prSet/>
      <dgm:spPr/>
      <dgm:t>
        <a:bodyPr/>
        <a:lstStyle/>
        <a:p>
          <a:endParaRPr lang="fr-FR"/>
        </a:p>
      </dgm:t>
    </dgm:pt>
    <dgm:pt modelId="{C76406D5-F6EE-428F-9A0B-3A31242C52AD}" type="sibTrans" cxnId="{E86C0384-14C9-44D8-B0FC-5B368E459206}">
      <dgm:prSet/>
      <dgm:spPr/>
      <dgm:t>
        <a:bodyPr/>
        <a:lstStyle/>
        <a:p>
          <a:endParaRPr lang="fr-FR"/>
        </a:p>
      </dgm:t>
    </dgm:pt>
    <dgm:pt modelId="{D3174FEE-1728-4522-99C2-D6425938685A}">
      <dgm:prSet/>
      <dgm:spPr/>
      <dgm:t>
        <a:bodyPr/>
        <a:lstStyle/>
        <a:p>
          <a:pPr>
            <a:buNone/>
          </a:pPr>
          <a:r>
            <a:rPr lang="fr-FR" dirty="0"/>
            <a:t>			Utilisateurs de services, d’analyses</a:t>
          </a:r>
          <a:endParaRPr lang="fr-FR" dirty="0">
            <a:solidFill>
              <a:srgbClr val="FF0000"/>
            </a:solidFill>
          </a:endParaRPr>
        </a:p>
      </dgm:t>
    </dgm:pt>
    <dgm:pt modelId="{DA633EE0-C222-400C-929F-2BBE229B73B3}" type="parTrans" cxnId="{7E84730B-5C50-4D9A-A274-C7F521A47C05}">
      <dgm:prSet/>
      <dgm:spPr/>
      <dgm:t>
        <a:bodyPr/>
        <a:lstStyle/>
        <a:p>
          <a:endParaRPr lang="fr-FR"/>
        </a:p>
      </dgm:t>
    </dgm:pt>
    <dgm:pt modelId="{6C184226-967F-48FF-9B15-D05400F305C1}" type="sibTrans" cxnId="{7E84730B-5C50-4D9A-A274-C7F521A47C05}">
      <dgm:prSet/>
      <dgm:spPr/>
      <dgm:t>
        <a:bodyPr/>
        <a:lstStyle/>
        <a:p>
          <a:endParaRPr lang="fr-FR"/>
        </a:p>
      </dgm:t>
    </dgm:pt>
    <dgm:pt modelId="{504662A9-BD1F-4BDB-8F91-BC477A2259AF}" type="pres">
      <dgm:prSet presAssocID="{126239BE-E3D5-49C7-B639-8A75095C2577}" presName="linear" presStyleCnt="0">
        <dgm:presLayoutVars>
          <dgm:dir/>
          <dgm:animLvl val="lvl"/>
          <dgm:resizeHandles val="exact"/>
        </dgm:presLayoutVars>
      </dgm:prSet>
      <dgm:spPr/>
    </dgm:pt>
    <dgm:pt modelId="{94E75BA8-EFEC-45B1-9747-AB36F8A9D042}" type="pres">
      <dgm:prSet presAssocID="{08C9CDB1-E7F7-42BD-9778-74F5A446C669}" presName="parentLin" presStyleCnt="0"/>
      <dgm:spPr/>
    </dgm:pt>
    <dgm:pt modelId="{A49AFDC7-C130-4045-9251-CC1B97933DBC}" type="pres">
      <dgm:prSet presAssocID="{08C9CDB1-E7F7-42BD-9778-74F5A446C669}" presName="parentLeftMargin" presStyleLbl="node1" presStyleIdx="0" presStyleCnt="3"/>
      <dgm:spPr/>
    </dgm:pt>
    <dgm:pt modelId="{3AFB14B3-34C6-4C43-A0F6-F7FE6DD0BB9B}" type="pres">
      <dgm:prSet presAssocID="{08C9CDB1-E7F7-42BD-9778-74F5A446C669}" presName="parentText" presStyleLbl="node1" presStyleIdx="0" presStyleCnt="3" custFlipHor="0" custScaleX="25798">
        <dgm:presLayoutVars>
          <dgm:chMax val="0"/>
          <dgm:bulletEnabled val="1"/>
        </dgm:presLayoutVars>
      </dgm:prSet>
      <dgm:spPr/>
    </dgm:pt>
    <dgm:pt modelId="{E84BD2D4-906C-4A6D-AF8C-E945860FD3FB}" type="pres">
      <dgm:prSet presAssocID="{08C9CDB1-E7F7-42BD-9778-74F5A446C669}" presName="negativeSpace" presStyleCnt="0"/>
      <dgm:spPr/>
    </dgm:pt>
    <dgm:pt modelId="{F509CF89-87F7-4432-BFE6-8B06B43C362B}" type="pres">
      <dgm:prSet presAssocID="{08C9CDB1-E7F7-42BD-9778-74F5A446C669}" presName="childText" presStyleLbl="conFgAcc1" presStyleIdx="0" presStyleCnt="3">
        <dgm:presLayoutVars>
          <dgm:bulletEnabled val="1"/>
        </dgm:presLayoutVars>
      </dgm:prSet>
      <dgm:spPr/>
    </dgm:pt>
    <dgm:pt modelId="{71803E52-D25F-48B0-A76A-4E199D7B4687}" type="pres">
      <dgm:prSet presAssocID="{81589808-F75E-497B-B43D-71B6BEB1026B}" presName="spaceBetweenRectangles" presStyleCnt="0"/>
      <dgm:spPr/>
    </dgm:pt>
    <dgm:pt modelId="{FBDA050C-1E17-46E7-BA1A-2C83B13076F3}" type="pres">
      <dgm:prSet presAssocID="{3405F376-0368-4707-98D4-7E3329BCA8C2}" presName="parentLin" presStyleCnt="0"/>
      <dgm:spPr/>
    </dgm:pt>
    <dgm:pt modelId="{D5C914CE-46C7-4DA2-8819-3D785F826A8F}" type="pres">
      <dgm:prSet presAssocID="{3405F376-0368-4707-98D4-7E3329BCA8C2}" presName="parentLeftMargin" presStyleLbl="node1" presStyleIdx="0" presStyleCnt="3"/>
      <dgm:spPr/>
    </dgm:pt>
    <dgm:pt modelId="{CA27DE5C-F043-44CA-BB63-5B91D2EDDD3F}" type="pres">
      <dgm:prSet presAssocID="{3405F376-0368-4707-98D4-7E3329BCA8C2}" presName="parentText" presStyleLbl="node1" presStyleIdx="1" presStyleCnt="3" custScaleX="26965">
        <dgm:presLayoutVars>
          <dgm:chMax val="0"/>
          <dgm:bulletEnabled val="1"/>
        </dgm:presLayoutVars>
      </dgm:prSet>
      <dgm:spPr/>
    </dgm:pt>
    <dgm:pt modelId="{317C29F3-3691-4238-8E21-16071F049F9F}" type="pres">
      <dgm:prSet presAssocID="{3405F376-0368-4707-98D4-7E3329BCA8C2}" presName="negativeSpace" presStyleCnt="0"/>
      <dgm:spPr/>
    </dgm:pt>
    <dgm:pt modelId="{133B5B91-2D5E-423B-84E2-1BFA363CE3B1}" type="pres">
      <dgm:prSet presAssocID="{3405F376-0368-4707-98D4-7E3329BCA8C2}" presName="childText" presStyleLbl="conFgAcc1" presStyleIdx="1" presStyleCnt="3" custLinFactNeighborX="249" custLinFactNeighborY="-10610">
        <dgm:presLayoutVars>
          <dgm:bulletEnabled val="1"/>
        </dgm:presLayoutVars>
      </dgm:prSet>
      <dgm:spPr/>
    </dgm:pt>
    <dgm:pt modelId="{0B980D3E-D856-4EA6-921D-8EFACF680B8F}" type="pres">
      <dgm:prSet presAssocID="{21987E37-FF62-4F61-B407-B0582338B85E}" presName="spaceBetweenRectangles" presStyleCnt="0"/>
      <dgm:spPr/>
    </dgm:pt>
    <dgm:pt modelId="{12EF580B-E6B2-4CF3-9207-7AD1B5562E4F}" type="pres">
      <dgm:prSet presAssocID="{8A346EF5-23E3-4CC1-BB4A-F2FABF9989A8}" presName="parentLin" presStyleCnt="0"/>
      <dgm:spPr/>
    </dgm:pt>
    <dgm:pt modelId="{3E63CC07-A0C4-43D4-9786-9E5B08F69CAA}" type="pres">
      <dgm:prSet presAssocID="{8A346EF5-23E3-4CC1-BB4A-F2FABF9989A8}" presName="parentLeftMargin" presStyleLbl="node1" presStyleIdx="1" presStyleCnt="3"/>
      <dgm:spPr/>
    </dgm:pt>
    <dgm:pt modelId="{BD883DFF-0224-458F-B0AF-6B74AB997B4A}" type="pres">
      <dgm:prSet presAssocID="{8A346EF5-23E3-4CC1-BB4A-F2FABF9989A8}" presName="parentText" presStyleLbl="node1" presStyleIdx="2" presStyleCnt="3" custFlipHor="1" custScaleX="23165" custLinFactNeighborX="-823" custLinFactNeighborY="-2950">
        <dgm:presLayoutVars>
          <dgm:chMax val="0"/>
          <dgm:bulletEnabled val="1"/>
        </dgm:presLayoutVars>
      </dgm:prSet>
      <dgm:spPr/>
    </dgm:pt>
    <dgm:pt modelId="{E0D5C38D-02E4-43E1-AC16-1A129E897B95}" type="pres">
      <dgm:prSet presAssocID="{8A346EF5-23E3-4CC1-BB4A-F2FABF9989A8}" presName="negativeSpace" presStyleCnt="0"/>
      <dgm:spPr/>
    </dgm:pt>
    <dgm:pt modelId="{8A2E9F35-157F-4CF2-ADEF-8C1CE93629EB}" type="pres">
      <dgm:prSet presAssocID="{8A346EF5-23E3-4CC1-BB4A-F2FABF9989A8}" presName="childText" presStyleLbl="conFgAcc1" presStyleIdx="2" presStyleCnt="3" custLinFactNeighborY="0">
        <dgm:presLayoutVars>
          <dgm:bulletEnabled val="1"/>
        </dgm:presLayoutVars>
      </dgm:prSet>
      <dgm:spPr/>
    </dgm:pt>
  </dgm:ptLst>
  <dgm:cxnLst>
    <dgm:cxn modelId="{7E84730B-5C50-4D9A-A274-C7F521A47C05}" srcId="{8A346EF5-23E3-4CC1-BB4A-F2FABF9989A8}" destId="{D3174FEE-1728-4522-99C2-D6425938685A}" srcOrd="0" destOrd="0" parTransId="{DA633EE0-C222-400C-929F-2BBE229B73B3}" sibTransId="{6C184226-967F-48FF-9B15-D05400F305C1}"/>
    <dgm:cxn modelId="{B4CA240D-2582-4A70-9FC7-2866FD52B588}" type="presOf" srcId="{67D1D555-3632-46C0-A727-EDB82C35CA2F}" destId="{F509CF89-87F7-4432-BFE6-8B06B43C362B}" srcOrd="0" destOrd="0" presId="urn:microsoft.com/office/officeart/2005/8/layout/list1"/>
    <dgm:cxn modelId="{C8FEA20E-6677-4567-9BC8-198AF1F353F8}" type="presOf" srcId="{08C9CDB1-E7F7-42BD-9778-74F5A446C669}" destId="{3AFB14B3-34C6-4C43-A0F6-F7FE6DD0BB9B}" srcOrd="1" destOrd="0" presId="urn:microsoft.com/office/officeart/2005/8/layout/list1"/>
    <dgm:cxn modelId="{5042CC16-7C84-4257-9340-0ADF4AF105DB}" srcId="{126239BE-E3D5-49C7-B639-8A75095C2577}" destId="{08C9CDB1-E7F7-42BD-9778-74F5A446C669}" srcOrd="0" destOrd="0" parTransId="{5C330AF8-325B-4A85-AE28-8D344F035497}" sibTransId="{81589808-F75E-497B-B43D-71B6BEB1026B}"/>
    <dgm:cxn modelId="{6C48331D-F48C-4316-B5AA-A1AAFE85B61D}" type="presOf" srcId="{08C9CDB1-E7F7-42BD-9778-74F5A446C669}" destId="{A49AFDC7-C130-4045-9251-CC1B97933DBC}" srcOrd="0" destOrd="0" presId="urn:microsoft.com/office/officeart/2005/8/layout/list1"/>
    <dgm:cxn modelId="{4EFD2F62-1298-4BFC-8631-B07AD3AB6972}" srcId="{08C9CDB1-E7F7-42BD-9778-74F5A446C669}" destId="{67D1D555-3632-46C0-A727-EDB82C35CA2F}" srcOrd="0" destOrd="0" parTransId="{92376513-85A8-4CD5-AC68-61FB45903EEA}" sibTransId="{325C387A-FBFA-4560-8B82-CC1C8592594A}"/>
    <dgm:cxn modelId="{F67E4346-5D3B-4BF7-9E92-705221D9E93F}" srcId="{126239BE-E3D5-49C7-B639-8A75095C2577}" destId="{3405F376-0368-4707-98D4-7E3329BCA8C2}" srcOrd="1" destOrd="0" parTransId="{B14260B2-A145-47A3-8C60-12383830E349}" sibTransId="{21987E37-FF62-4F61-B407-B0582338B85E}"/>
    <dgm:cxn modelId="{DC342776-FFFC-44B4-BF84-527243328CB0}" type="presOf" srcId="{3405F376-0368-4707-98D4-7E3329BCA8C2}" destId="{CA27DE5C-F043-44CA-BB63-5B91D2EDDD3F}" srcOrd="1" destOrd="0" presId="urn:microsoft.com/office/officeart/2005/8/layout/list1"/>
    <dgm:cxn modelId="{17B9347B-65DC-4359-B47D-06F58C6B3EEE}" type="presOf" srcId="{3405F376-0368-4707-98D4-7E3329BCA8C2}" destId="{D5C914CE-46C7-4DA2-8819-3D785F826A8F}" srcOrd="0" destOrd="0" presId="urn:microsoft.com/office/officeart/2005/8/layout/list1"/>
    <dgm:cxn modelId="{7028B37D-D560-4D7A-93CA-CB9DD8679159}" type="presOf" srcId="{8A346EF5-23E3-4CC1-BB4A-F2FABF9989A8}" destId="{3E63CC07-A0C4-43D4-9786-9E5B08F69CAA}" srcOrd="0" destOrd="0" presId="urn:microsoft.com/office/officeart/2005/8/layout/list1"/>
    <dgm:cxn modelId="{E86C0384-14C9-44D8-B0FC-5B368E459206}" srcId="{3405F376-0368-4707-98D4-7E3329BCA8C2}" destId="{7C09372F-D8AA-4810-A46C-25190BF7AB95}" srcOrd="0" destOrd="0" parTransId="{B39BF50F-B2D8-4E9B-A5E9-51B8B114F62F}" sibTransId="{C76406D5-F6EE-428F-9A0B-3A31242C52AD}"/>
    <dgm:cxn modelId="{AB069BBE-CD8C-4514-B7CB-1E1BC54909BD}" type="presOf" srcId="{7C09372F-D8AA-4810-A46C-25190BF7AB95}" destId="{133B5B91-2D5E-423B-84E2-1BFA363CE3B1}" srcOrd="0" destOrd="0" presId="urn:microsoft.com/office/officeart/2005/8/layout/list1"/>
    <dgm:cxn modelId="{58A559BF-5688-4F00-82ED-EB0AD7F17DC2}" srcId="{126239BE-E3D5-49C7-B639-8A75095C2577}" destId="{8A346EF5-23E3-4CC1-BB4A-F2FABF9989A8}" srcOrd="2" destOrd="0" parTransId="{AF845D6E-5F8B-4CE2-971A-110DCB864350}" sibTransId="{E081F9A5-374E-4ED6-AC15-E81732919CB5}"/>
    <dgm:cxn modelId="{936343D6-B517-4676-8889-50E47ABA028E}" type="presOf" srcId="{126239BE-E3D5-49C7-B639-8A75095C2577}" destId="{504662A9-BD1F-4BDB-8F91-BC477A2259AF}" srcOrd="0" destOrd="0" presId="urn:microsoft.com/office/officeart/2005/8/layout/list1"/>
    <dgm:cxn modelId="{9A7CF3EB-6780-4D9D-A988-E411EDF8391E}" type="presOf" srcId="{D3174FEE-1728-4522-99C2-D6425938685A}" destId="{8A2E9F35-157F-4CF2-ADEF-8C1CE93629EB}" srcOrd="0" destOrd="0" presId="urn:microsoft.com/office/officeart/2005/8/layout/list1"/>
    <dgm:cxn modelId="{F3C2F3F9-24E0-4748-BBA9-5B2438928C4E}" type="presOf" srcId="{8A346EF5-23E3-4CC1-BB4A-F2FABF9989A8}" destId="{BD883DFF-0224-458F-B0AF-6B74AB997B4A}" srcOrd="1" destOrd="0" presId="urn:microsoft.com/office/officeart/2005/8/layout/list1"/>
    <dgm:cxn modelId="{A0803DC9-12EF-4832-9904-646024D4E20A}" type="presParOf" srcId="{504662A9-BD1F-4BDB-8F91-BC477A2259AF}" destId="{94E75BA8-EFEC-45B1-9747-AB36F8A9D042}" srcOrd="0" destOrd="0" presId="urn:microsoft.com/office/officeart/2005/8/layout/list1"/>
    <dgm:cxn modelId="{A2ECA7AB-74DB-47D4-8D74-52696612A876}" type="presParOf" srcId="{94E75BA8-EFEC-45B1-9747-AB36F8A9D042}" destId="{A49AFDC7-C130-4045-9251-CC1B97933DBC}" srcOrd="0" destOrd="0" presId="urn:microsoft.com/office/officeart/2005/8/layout/list1"/>
    <dgm:cxn modelId="{5A4400FC-A3FF-44AC-8146-DF87D5982CF9}" type="presParOf" srcId="{94E75BA8-EFEC-45B1-9747-AB36F8A9D042}" destId="{3AFB14B3-34C6-4C43-A0F6-F7FE6DD0BB9B}" srcOrd="1" destOrd="0" presId="urn:microsoft.com/office/officeart/2005/8/layout/list1"/>
    <dgm:cxn modelId="{BEA81621-5B17-4EEF-BEDE-C3A4244B0D0C}" type="presParOf" srcId="{504662A9-BD1F-4BDB-8F91-BC477A2259AF}" destId="{E84BD2D4-906C-4A6D-AF8C-E945860FD3FB}" srcOrd="1" destOrd="0" presId="urn:microsoft.com/office/officeart/2005/8/layout/list1"/>
    <dgm:cxn modelId="{5A3E1FF6-BCFA-48AC-A112-DA5CFEF7B315}" type="presParOf" srcId="{504662A9-BD1F-4BDB-8F91-BC477A2259AF}" destId="{F509CF89-87F7-4432-BFE6-8B06B43C362B}" srcOrd="2" destOrd="0" presId="urn:microsoft.com/office/officeart/2005/8/layout/list1"/>
    <dgm:cxn modelId="{E434E7D5-1503-44BD-9354-716332A80B06}" type="presParOf" srcId="{504662A9-BD1F-4BDB-8F91-BC477A2259AF}" destId="{71803E52-D25F-48B0-A76A-4E199D7B4687}" srcOrd="3" destOrd="0" presId="urn:microsoft.com/office/officeart/2005/8/layout/list1"/>
    <dgm:cxn modelId="{B97D3405-7E05-4D36-91A9-B6A180B2BABB}" type="presParOf" srcId="{504662A9-BD1F-4BDB-8F91-BC477A2259AF}" destId="{FBDA050C-1E17-46E7-BA1A-2C83B13076F3}" srcOrd="4" destOrd="0" presId="urn:microsoft.com/office/officeart/2005/8/layout/list1"/>
    <dgm:cxn modelId="{306DE3F5-19AE-4BD8-B5EE-BE80809540E7}" type="presParOf" srcId="{FBDA050C-1E17-46E7-BA1A-2C83B13076F3}" destId="{D5C914CE-46C7-4DA2-8819-3D785F826A8F}" srcOrd="0" destOrd="0" presId="urn:microsoft.com/office/officeart/2005/8/layout/list1"/>
    <dgm:cxn modelId="{D02A1DFD-03ED-4450-ADAB-5AF75E52F261}" type="presParOf" srcId="{FBDA050C-1E17-46E7-BA1A-2C83B13076F3}" destId="{CA27DE5C-F043-44CA-BB63-5B91D2EDDD3F}" srcOrd="1" destOrd="0" presId="urn:microsoft.com/office/officeart/2005/8/layout/list1"/>
    <dgm:cxn modelId="{B66002E5-9AF7-42B7-BD89-34E037B82797}" type="presParOf" srcId="{504662A9-BD1F-4BDB-8F91-BC477A2259AF}" destId="{317C29F3-3691-4238-8E21-16071F049F9F}" srcOrd="5" destOrd="0" presId="urn:microsoft.com/office/officeart/2005/8/layout/list1"/>
    <dgm:cxn modelId="{6A1E8ECD-7919-49EE-9FE5-FD1B938FE0A7}" type="presParOf" srcId="{504662A9-BD1F-4BDB-8F91-BC477A2259AF}" destId="{133B5B91-2D5E-423B-84E2-1BFA363CE3B1}" srcOrd="6" destOrd="0" presId="urn:microsoft.com/office/officeart/2005/8/layout/list1"/>
    <dgm:cxn modelId="{3965DAC0-DA55-4AD6-B7BC-0A69DEF6A23A}" type="presParOf" srcId="{504662A9-BD1F-4BDB-8F91-BC477A2259AF}" destId="{0B980D3E-D856-4EA6-921D-8EFACF680B8F}" srcOrd="7" destOrd="0" presId="urn:microsoft.com/office/officeart/2005/8/layout/list1"/>
    <dgm:cxn modelId="{E51F52E2-BC72-475F-B772-5A86E84929A2}" type="presParOf" srcId="{504662A9-BD1F-4BDB-8F91-BC477A2259AF}" destId="{12EF580B-E6B2-4CF3-9207-7AD1B5562E4F}" srcOrd="8" destOrd="0" presId="urn:microsoft.com/office/officeart/2005/8/layout/list1"/>
    <dgm:cxn modelId="{4630F079-7FAD-481F-B1E1-4774EB624C75}" type="presParOf" srcId="{12EF580B-E6B2-4CF3-9207-7AD1B5562E4F}" destId="{3E63CC07-A0C4-43D4-9786-9E5B08F69CAA}" srcOrd="0" destOrd="0" presId="urn:microsoft.com/office/officeart/2005/8/layout/list1"/>
    <dgm:cxn modelId="{C57AEC05-4C7A-4FC4-985B-83E89E92EDA4}" type="presParOf" srcId="{12EF580B-E6B2-4CF3-9207-7AD1B5562E4F}" destId="{BD883DFF-0224-458F-B0AF-6B74AB997B4A}" srcOrd="1" destOrd="0" presId="urn:microsoft.com/office/officeart/2005/8/layout/list1"/>
    <dgm:cxn modelId="{94B05912-6F41-49F5-9D2C-22B5185BDCD6}" type="presParOf" srcId="{504662A9-BD1F-4BDB-8F91-BC477A2259AF}" destId="{E0D5C38D-02E4-43E1-AC16-1A129E897B95}" srcOrd="9" destOrd="0" presId="urn:microsoft.com/office/officeart/2005/8/layout/list1"/>
    <dgm:cxn modelId="{DAFC9A6D-DD2E-438E-AF89-556A5B9505BE}" type="presParOf" srcId="{504662A9-BD1F-4BDB-8F91-BC477A2259AF}" destId="{8A2E9F35-157F-4CF2-ADEF-8C1CE93629E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05701-4262-4B95-921E-FCB4410EB33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7CAEFB-4962-43EF-95BB-80397FA3F65D}">
      <dgm:prSet/>
      <dgm:spPr/>
      <dgm:t>
        <a:bodyPr/>
        <a:lstStyle/>
        <a:p>
          <a:r>
            <a:rPr lang="fr-FR"/>
            <a:t>Création d’un collectif</a:t>
          </a:r>
          <a:endParaRPr lang="en-US"/>
        </a:p>
      </dgm:t>
    </dgm:pt>
    <dgm:pt modelId="{DF50F219-3EF7-4117-9079-69DEC519BC5B}" type="parTrans" cxnId="{DE2834DB-1084-4B1C-B68A-58C54FE8768B}">
      <dgm:prSet/>
      <dgm:spPr/>
      <dgm:t>
        <a:bodyPr/>
        <a:lstStyle/>
        <a:p>
          <a:endParaRPr lang="en-US"/>
        </a:p>
      </dgm:t>
    </dgm:pt>
    <dgm:pt modelId="{ADA9B511-4973-4C90-B6E2-DE612410BB78}" type="sibTrans" cxnId="{DE2834DB-1084-4B1C-B68A-58C54FE8768B}">
      <dgm:prSet/>
      <dgm:spPr/>
      <dgm:t>
        <a:bodyPr/>
        <a:lstStyle/>
        <a:p>
          <a:endParaRPr lang="en-US"/>
        </a:p>
      </dgm:t>
    </dgm:pt>
    <dgm:pt modelId="{AD0B322D-312A-4471-9DBF-77AA9F44F704}">
      <dgm:prSet/>
      <dgm:spPr/>
      <dgm:t>
        <a:bodyPr/>
        <a:lstStyle/>
        <a:p>
          <a:r>
            <a:rPr lang="fr-FR" dirty="0"/>
            <a:t>Infrastructure mutualisée</a:t>
          </a:r>
          <a:endParaRPr lang="en-US" dirty="0"/>
        </a:p>
      </dgm:t>
    </dgm:pt>
    <dgm:pt modelId="{2160981F-415B-4EB4-BE13-C72100D5F786}" type="parTrans" cxnId="{E25B11C4-1C73-4C77-B08A-D3437EBCFEA6}">
      <dgm:prSet/>
      <dgm:spPr/>
      <dgm:t>
        <a:bodyPr/>
        <a:lstStyle/>
        <a:p>
          <a:endParaRPr lang="en-US"/>
        </a:p>
      </dgm:t>
    </dgm:pt>
    <dgm:pt modelId="{D60F3BBC-9015-40BD-A602-9EBBD1D1CCF1}" type="sibTrans" cxnId="{E25B11C4-1C73-4C77-B08A-D3437EBCFEA6}">
      <dgm:prSet/>
      <dgm:spPr/>
      <dgm:t>
        <a:bodyPr/>
        <a:lstStyle/>
        <a:p>
          <a:endParaRPr lang="en-US"/>
        </a:p>
      </dgm:t>
    </dgm:pt>
    <dgm:pt modelId="{25344E59-FF70-48A5-B361-1D1ED790C0B0}">
      <dgm:prSet/>
      <dgm:spPr/>
      <dgm:t>
        <a:bodyPr/>
        <a:lstStyle/>
        <a:p>
          <a:r>
            <a:rPr lang="fr-FR" dirty="0"/>
            <a:t>Organisation d’évènements</a:t>
          </a:r>
          <a:endParaRPr lang="en-US" dirty="0"/>
        </a:p>
      </dgm:t>
    </dgm:pt>
    <dgm:pt modelId="{A2246563-4053-46A9-8DBC-4E6917C5A128}" type="parTrans" cxnId="{2895112D-48E3-402A-84F4-56CCD99E7AF1}">
      <dgm:prSet/>
      <dgm:spPr/>
      <dgm:t>
        <a:bodyPr/>
        <a:lstStyle/>
        <a:p>
          <a:endParaRPr lang="fr-FR"/>
        </a:p>
      </dgm:t>
    </dgm:pt>
    <dgm:pt modelId="{E0CB0DF0-EFF0-4C26-9E65-FE2D89A65098}" type="sibTrans" cxnId="{2895112D-48E3-402A-84F4-56CCD99E7AF1}">
      <dgm:prSet/>
      <dgm:spPr/>
      <dgm:t>
        <a:bodyPr/>
        <a:lstStyle/>
        <a:p>
          <a:endParaRPr lang="fr-FR"/>
        </a:p>
      </dgm:t>
    </dgm:pt>
    <dgm:pt modelId="{475379AE-3A78-4FE9-BF1F-9F1C3CB01CD0}">
      <dgm:prSet/>
      <dgm:spPr/>
      <dgm:t>
        <a:bodyPr/>
        <a:lstStyle/>
        <a:p>
          <a:r>
            <a:rPr lang="fr-FR" dirty="0"/>
            <a:t>Travail en réseau et par thème</a:t>
          </a:r>
          <a:endParaRPr lang="en-US" dirty="0"/>
        </a:p>
      </dgm:t>
    </dgm:pt>
    <dgm:pt modelId="{F2CF38E5-A82D-4361-96C5-C01281194737}" type="parTrans" cxnId="{C331487B-EB86-458C-BD66-2B8FE48066BB}">
      <dgm:prSet/>
      <dgm:spPr/>
      <dgm:t>
        <a:bodyPr/>
        <a:lstStyle/>
        <a:p>
          <a:endParaRPr lang="fr-FR"/>
        </a:p>
      </dgm:t>
    </dgm:pt>
    <dgm:pt modelId="{CC963EF2-780C-44A4-ABE6-27C840B5552E}" type="sibTrans" cxnId="{C331487B-EB86-458C-BD66-2B8FE48066BB}">
      <dgm:prSet/>
      <dgm:spPr/>
      <dgm:t>
        <a:bodyPr/>
        <a:lstStyle/>
        <a:p>
          <a:endParaRPr lang="fr-FR"/>
        </a:p>
      </dgm:t>
    </dgm:pt>
    <dgm:pt modelId="{0396AFCB-BA64-4536-9B0E-5098448BA589}" type="pres">
      <dgm:prSet presAssocID="{3E405701-4262-4B95-921E-FCB4410EB3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02C4A26-259D-4A39-A753-7474D3C4698F}" type="pres">
      <dgm:prSet presAssocID="{867CAEFB-4962-43EF-95BB-80397FA3F65D}" presName="hierRoot1" presStyleCnt="0"/>
      <dgm:spPr/>
    </dgm:pt>
    <dgm:pt modelId="{8C1FF2F7-7D1B-4700-9539-CFEF5A463AA6}" type="pres">
      <dgm:prSet presAssocID="{867CAEFB-4962-43EF-95BB-80397FA3F65D}" presName="composite" presStyleCnt="0"/>
      <dgm:spPr/>
    </dgm:pt>
    <dgm:pt modelId="{F2DF0DE3-F219-4CE1-AFA0-1F8A9E2BEE3D}" type="pres">
      <dgm:prSet presAssocID="{867CAEFB-4962-43EF-95BB-80397FA3F65D}" presName="background" presStyleLbl="node0" presStyleIdx="0" presStyleCnt="4"/>
      <dgm:spPr/>
    </dgm:pt>
    <dgm:pt modelId="{70A967DF-6C88-4962-BB70-38EE78FE48B5}" type="pres">
      <dgm:prSet presAssocID="{867CAEFB-4962-43EF-95BB-80397FA3F65D}" presName="text" presStyleLbl="fgAcc0" presStyleIdx="0" presStyleCnt="4" custScaleX="40146" custScaleY="45131" custLinFactNeighborX="7047" custLinFactNeighborY="-7568">
        <dgm:presLayoutVars>
          <dgm:chPref val="3"/>
        </dgm:presLayoutVars>
      </dgm:prSet>
      <dgm:spPr/>
    </dgm:pt>
    <dgm:pt modelId="{BE535024-11C1-4AC6-AD67-66DF296C0D9E}" type="pres">
      <dgm:prSet presAssocID="{867CAEFB-4962-43EF-95BB-80397FA3F65D}" presName="hierChild2" presStyleCnt="0"/>
      <dgm:spPr/>
    </dgm:pt>
    <dgm:pt modelId="{2544EB02-3C73-41AE-B436-997C138B0BE6}" type="pres">
      <dgm:prSet presAssocID="{AD0B322D-312A-4471-9DBF-77AA9F44F704}" presName="hierRoot1" presStyleCnt="0"/>
      <dgm:spPr/>
    </dgm:pt>
    <dgm:pt modelId="{ECAC87DB-D83C-4316-88D6-267F0A9C3741}" type="pres">
      <dgm:prSet presAssocID="{AD0B322D-312A-4471-9DBF-77AA9F44F704}" presName="composite" presStyleCnt="0"/>
      <dgm:spPr/>
    </dgm:pt>
    <dgm:pt modelId="{69CA11D5-54F3-48B1-ABDE-2DF06BE7C7ED}" type="pres">
      <dgm:prSet presAssocID="{AD0B322D-312A-4471-9DBF-77AA9F44F704}" presName="background" presStyleLbl="node0" presStyleIdx="1" presStyleCnt="4"/>
      <dgm:spPr/>
    </dgm:pt>
    <dgm:pt modelId="{8F5D4274-99BB-4FED-BB73-83ED659B7844}" type="pres">
      <dgm:prSet presAssocID="{AD0B322D-312A-4471-9DBF-77AA9F44F704}" presName="text" presStyleLbl="fgAcc0" presStyleIdx="1" presStyleCnt="4" custScaleX="40329" custScaleY="43588" custLinFactX="22880" custLinFactNeighborX="100000" custLinFactNeighborY="-8041">
        <dgm:presLayoutVars>
          <dgm:chPref val="3"/>
        </dgm:presLayoutVars>
      </dgm:prSet>
      <dgm:spPr/>
    </dgm:pt>
    <dgm:pt modelId="{33043B4E-559E-47F6-9CBF-9E7F4E96BFB0}" type="pres">
      <dgm:prSet presAssocID="{AD0B322D-312A-4471-9DBF-77AA9F44F704}" presName="hierChild2" presStyleCnt="0"/>
      <dgm:spPr/>
    </dgm:pt>
    <dgm:pt modelId="{EB00E55D-B472-4170-BA8D-D60E09FA4D66}" type="pres">
      <dgm:prSet presAssocID="{25344E59-FF70-48A5-B361-1D1ED790C0B0}" presName="hierRoot1" presStyleCnt="0"/>
      <dgm:spPr/>
    </dgm:pt>
    <dgm:pt modelId="{F7CD97AF-1CB9-41E2-9F37-08FC01FB5CDE}" type="pres">
      <dgm:prSet presAssocID="{25344E59-FF70-48A5-B361-1D1ED790C0B0}" presName="composite" presStyleCnt="0"/>
      <dgm:spPr/>
    </dgm:pt>
    <dgm:pt modelId="{DBF2E4B2-C41A-40DA-BA69-3E930D5223FC}" type="pres">
      <dgm:prSet presAssocID="{25344E59-FF70-48A5-B361-1D1ED790C0B0}" presName="background" presStyleLbl="node0" presStyleIdx="2" presStyleCnt="4"/>
      <dgm:spPr/>
    </dgm:pt>
    <dgm:pt modelId="{9B30FF19-B244-465C-A282-71EE4500CF03}" type="pres">
      <dgm:prSet presAssocID="{25344E59-FF70-48A5-B361-1D1ED790C0B0}" presName="text" presStyleLbl="fgAcc0" presStyleIdx="2" presStyleCnt="4" custScaleX="40146" custScaleY="45131" custLinFactNeighborX="-2069" custLinFactNeighborY="-7568">
        <dgm:presLayoutVars>
          <dgm:chPref val="3"/>
        </dgm:presLayoutVars>
      </dgm:prSet>
      <dgm:spPr/>
    </dgm:pt>
    <dgm:pt modelId="{72C8C2EB-B30D-430E-BBB7-89AC91EF150F}" type="pres">
      <dgm:prSet presAssocID="{25344E59-FF70-48A5-B361-1D1ED790C0B0}" presName="hierChild2" presStyleCnt="0"/>
      <dgm:spPr/>
    </dgm:pt>
    <dgm:pt modelId="{D1AF9428-B876-4775-A1C3-8FCFCF3A40E5}" type="pres">
      <dgm:prSet presAssocID="{475379AE-3A78-4FE9-BF1F-9F1C3CB01CD0}" presName="hierRoot1" presStyleCnt="0"/>
      <dgm:spPr/>
    </dgm:pt>
    <dgm:pt modelId="{020D3F5B-9BED-4704-8F68-9A084DB4176F}" type="pres">
      <dgm:prSet presAssocID="{475379AE-3A78-4FE9-BF1F-9F1C3CB01CD0}" presName="composite" presStyleCnt="0"/>
      <dgm:spPr/>
    </dgm:pt>
    <dgm:pt modelId="{8A371309-8B26-466B-B629-BB3B9ADD0983}" type="pres">
      <dgm:prSet presAssocID="{475379AE-3A78-4FE9-BF1F-9F1C3CB01CD0}" presName="background" presStyleLbl="node0" presStyleIdx="3" presStyleCnt="4"/>
      <dgm:spPr/>
    </dgm:pt>
    <dgm:pt modelId="{5B1339C4-2697-4612-A203-C1F82C4C5766}" type="pres">
      <dgm:prSet presAssocID="{475379AE-3A78-4FE9-BF1F-9F1C3CB01CD0}" presName="text" presStyleLbl="fgAcc0" presStyleIdx="3" presStyleCnt="4" custScaleX="40146" custScaleY="45131" custLinFactX="-24118" custLinFactNeighborX="-100000" custLinFactNeighborY="-7568">
        <dgm:presLayoutVars>
          <dgm:chPref val="3"/>
        </dgm:presLayoutVars>
      </dgm:prSet>
      <dgm:spPr/>
    </dgm:pt>
    <dgm:pt modelId="{DD532461-6B25-46D1-8483-5C5B50E199F4}" type="pres">
      <dgm:prSet presAssocID="{475379AE-3A78-4FE9-BF1F-9F1C3CB01CD0}" presName="hierChild2" presStyleCnt="0"/>
      <dgm:spPr/>
    </dgm:pt>
  </dgm:ptLst>
  <dgm:cxnLst>
    <dgm:cxn modelId="{D5D3D711-C309-40AE-AB51-953ACDAA2E69}" type="presOf" srcId="{AD0B322D-312A-4471-9DBF-77AA9F44F704}" destId="{8F5D4274-99BB-4FED-BB73-83ED659B7844}" srcOrd="0" destOrd="0" presId="urn:microsoft.com/office/officeart/2005/8/layout/hierarchy1"/>
    <dgm:cxn modelId="{2895112D-48E3-402A-84F4-56CCD99E7AF1}" srcId="{3E405701-4262-4B95-921E-FCB4410EB336}" destId="{25344E59-FF70-48A5-B361-1D1ED790C0B0}" srcOrd="2" destOrd="0" parTransId="{A2246563-4053-46A9-8DBC-4E6917C5A128}" sibTransId="{E0CB0DF0-EFF0-4C26-9E65-FE2D89A65098}"/>
    <dgm:cxn modelId="{C331487B-EB86-458C-BD66-2B8FE48066BB}" srcId="{3E405701-4262-4B95-921E-FCB4410EB336}" destId="{475379AE-3A78-4FE9-BF1F-9F1C3CB01CD0}" srcOrd="3" destOrd="0" parTransId="{F2CF38E5-A82D-4361-96C5-C01281194737}" sibTransId="{CC963EF2-780C-44A4-ABE6-27C840B5552E}"/>
    <dgm:cxn modelId="{1CC45190-A30E-4683-808B-74E71BBA49D4}" type="presOf" srcId="{3E405701-4262-4B95-921E-FCB4410EB336}" destId="{0396AFCB-BA64-4536-9B0E-5098448BA589}" srcOrd="0" destOrd="0" presId="urn:microsoft.com/office/officeart/2005/8/layout/hierarchy1"/>
    <dgm:cxn modelId="{E25B11C4-1C73-4C77-B08A-D3437EBCFEA6}" srcId="{3E405701-4262-4B95-921E-FCB4410EB336}" destId="{AD0B322D-312A-4471-9DBF-77AA9F44F704}" srcOrd="1" destOrd="0" parTransId="{2160981F-415B-4EB4-BE13-C72100D5F786}" sibTransId="{D60F3BBC-9015-40BD-A602-9EBBD1D1CCF1}"/>
    <dgm:cxn modelId="{E710D7C6-853A-4A07-8C77-70CFD98BE8F3}" type="presOf" srcId="{25344E59-FF70-48A5-B361-1D1ED790C0B0}" destId="{9B30FF19-B244-465C-A282-71EE4500CF03}" srcOrd="0" destOrd="0" presId="urn:microsoft.com/office/officeart/2005/8/layout/hierarchy1"/>
    <dgm:cxn modelId="{4E346ECF-AE3D-429C-AF98-5034EEF13B8C}" type="presOf" srcId="{867CAEFB-4962-43EF-95BB-80397FA3F65D}" destId="{70A967DF-6C88-4962-BB70-38EE78FE48B5}" srcOrd="0" destOrd="0" presId="urn:microsoft.com/office/officeart/2005/8/layout/hierarchy1"/>
    <dgm:cxn modelId="{DE2834DB-1084-4B1C-B68A-58C54FE8768B}" srcId="{3E405701-4262-4B95-921E-FCB4410EB336}" destId="{867CAEFB-4962-43EF-95BB-80397FA3F65D}" srcOrd="0" destOrd="0" parTransId="{DF50F219-3EF7-4117-9079-69DEC519BC5B}" sibTransId="{ADA9B511-4973-4C90-B6E2-DE612410BB78}"/>
    <dgm:cxn modelId="{6B9E34DD-D7A6-4936-9313-076E39964DCB}" type="presOf" srcId="{475379AE-3A78-4FE9-BF1F-9F1C3CB01CD0}" destId="{5B1339C4-2697-4612-A203-C1F82C4C5766}" srcOrd="0" destOrd="0" presId="urn:microsoft.com/office/officeart/2005/8/layout/hierarchy1"/>
    <dgm:cxn modelId="{698E80CF-DF14-4E5A-A4A0-37B11C081467}" type="presParOf" srcId="{0396AFCB-BA64-4536-9B0E-5098448BA589}" destId="{102C4A26-259D-4A39-A753-7474D3C4698F}" srcOrd="0" destOrd="0" presId="urn:microsoft.com/office/officeart/2005/8/layout/hierarchy1"/>
    <dgm:cxn modelId="{49865EA2-BF99-4E3A-9F11-8923DEE7F75F}" type="presParOf" srcId="{102C4A26-259D-4A39-A753-7474D3C4698F}" destId="{8C1FF2F7-7D1B-4700-9539-CFEF5A463AA6}" srcOrd="0" destOrd="0" presId="urn:microsoft.com/office/officeart/2005/8/layout/hierarchy1"/>
    <dgm:cxn modelId="{63ACF51C-BC95-4D77-96DD-A2AA6EB22A61}" type="presParOf" srcId="{8C1FF2F7-7D1B-4700-9539-CFEF5A463AA6}" destId="{F2DF0DE3-F219-4CE1-AFA0-1F8A9E2BEE3D}" srcOrd="0" destOrd="0" presId="urn:microsoft.com/office/officeart/2005/8/layout/hierarchy1"/>
    <dgm:cxn modelId="{15B74B83-22C1-4D31-8151-9B4FF93A1F35}" type="presParOf" srcId="{8C1FF2F7-7D1B-4700-9539-CFEF5A463AA6}" destId="{70A967DF-6C88-4962-BB70-38EE78FE48B5}" srcOrd="1" destOrd="0" presId="urn:microsoft.com/office/officeart/2005/8/layout/hierarchy1"/>
    <dgm:cxn modelId="{7F25DE9E-06A8-4354-A9D6-E6EC73D3FF52}" type="presParOf" srcId="{102C4A26-259D-4A39-A753-7474D3C4698F}" destId="{BE535024-11C1-4AC6-AD67-66DF296C0D9E}" srcOrd="1" destOrd="0" presId="urn:microsoft.com/office/officeart/2005/8/layout/hierarchy1"/>
    <dgm:cxn modelId="{7EEE3887-F658-4A19-A464-621A2B29FF71}" type="presParOf" srcId="{0396AFCB-BA64-4536-9B0E-5098448BA589}" destId="{2544EB02-3C73-41AE-B436-997C138B0BE6}" srcOrd="1" destOrd="0" presId="urn:microsoft.com/office/officeart/2005/8/layout/hierarchy1"/>
    <dgm:cxn modelId="{C61965F4-D4EA-4A78-B909-1E6810809554}" type="presParOf" srcId="{2544EB02-3C73-41AE-B436-997C138B0BE6}" destId="{ECAC87DB-D83C-4316-88D6-267F0A9C3741}" srcOrd="0" destOrd="0" presId="urn:microsoft.com/office/officeart/2005/8/layout/hierarchy1"/>
    <dgm:cxn modelId="{3D564B1A-6DD4-4453-83C5-B0123E535E56}" type="presParOf" srcId="{ECAC87DB-D83C-4316-88D6-267F0A9C3741}" destId="{69CA11D5-54F3-48B1-ABDE-2DF06BE7C7ED}" srcOrd="0" destOrd="0" presId="urn:microsoft.com/office/officeart/2005/8/layout/hierarchy1"/>
    <dgm:cxn modelId="{A9212D98-61A7-43FD-A332-DFFD912934D1}" type="presParOf" srcId="{ECAC87DB-D83C-4316-88D6-267F0A9C3741}" destId="{8F5D4274-99BB-4FED-BB73-83ED659B7844}" srcOrd="1" destOrd="0" presId="urn:microsoft.com/office/officeart/2005/8/layout/hierarchy1"/>
    <dgm:cxn modelId="{F3FFCC13-5BC0-487D-AE1A-6DA0616CA5DA}" type="presParOf" srcId="{2544EB02-3C73-41AE-B436-997C138B0BE6}" destId="{33043B4E-559E-47F6-9CBF-9E7F4E96BFB0}" srcOrd="1" destOrd="0" presId="urn:microsoft.com/office/officeart/2005/8/layout/hierarchy1"/>
    <dgm:cxn modelId="{EA000E85-02A8-4224-8170-3B6F9A74AB94}" type="presParOf" srcId="{0396AFCB-BA64-4536-9B0E-5098448BA589}" destId="{EB00E55D-B472-4170-BA8D-D60E09FA4D66}" srcOrd="2" destOrd="0" presId="urn:microsoft.com/office/officeart/2005/8/layout/hierarchy1"/>
    <dgm:cxn modelId="{82650D90-0521-4F3C-A9DE-AC9EEE4CC747}" type="presParOf" srcId="{EB00E55D-B472-4170-BA8D-D60E09FA4D66}" destId="{F7CD97AF-1CB9-41E2-9F37-08FC01FB5CDE}" srcOrd="0" destOrd="0" presId="urn:microsoft.com/office/officeart/2005/8/layout/hierarchy1"/>
    <dgm:cxn modelId="{283F06BB-27FD-40CF-91F8-97798DACA9BA}" type="presParOf" srcId="{F7CD97AF-1CB9-41E2-9F37-08FC01FB5CDE}" destId="{DBF2E4B2-C41A-40DA-BA69-3E930D5223FC}" srcOrd="0" destOrd="0" presId="urn:microsoft.com/office/officeart/2005/8/layout/hierarchy1"/>
    <dgm:cxn modelId="{1BB4B67D-EDD9-4002-827F-E79B4219012F}" type="presParOf" srcId="{F7CD97AF-1CB9-41E2-9F37-08FC01FB5CDE}" destId="{9B30FF19-B244-465C-A282-71EE4500CF03}" srcOrd="1" destOrd="0" presId="urn:microsoft.com/office/officeart/2005/8/layout/hierarchy1"/>
    <dgm:cxn modelId="{E87E4703-E345-4261-88DB-C804D118BAA4}" type="presParOf" srcId="{EB00E55D-B472-4170-BA8D-D60E09FA4D66}" destId="{72C8C2EB-B30D-430E-BBB7-89AC91EF150F}" srcOrd="1" destOrd="0" presId="urn:microsoft.com/office/officeart/2005/8/layout/hierarchy1"/>
    <dgm:cxn modelId="{D7999B8F-DD0D-4D45-9036-20BB2113ECF3}" type="presParOf" srcId="{0396AFCB-BA64-4536-9B0E-5098448BA589}" destId="{D1AF9428-B876-4775-A1C3-8FCFCF3A40E5}" srcOrd="3" destOrd="0" presId="urn:microsoft.com/office/officeart/2005/8/layout/hierarchy1"/>
    <dgm:cxn modelId="{07817D5A-A1DC-4756-9613-AB9EA903DB20}" type="presParOf" srcId="{D1AF9428-B876-4775-A1C3-8FCFCF3A40E5}" destId="{020D3F5B-9BED-4704-8F68-9A084DB4176F}" srcOrd="0" destOrd="0" presId="urn:microsoft.com/office/officeart/2005/8/layout/hierarchy1"/>
    <dgm:cxn modelId="{C48277BC-BE8A-470F-A3D8-221D4491CB1A}" type="presParOf" srcId="{020D3F5B-9BED-4704-8F68-9A084DB4176F}" destId="{8A371309-8B26-466B-B629-BB3B9ADD0983}" srcOrd="0" destOrd="0" presId="urn:microsoft.com/office/officeart/2005/8/layout/hierarchy1"/>
    <dgm:cxn modelId="{A53B04DD-9EBA-4935-8773-7F55D16581A9}" type="presParOf" srcId="{020D3F5B-9BED-4704-8F68-9A084DB4176F}" destId="{5B1339C4-2697-4612-A203-C1F82C4C5766}" srcOrd="1" destOrd="0" presId="urn:microsoft.com/office/officeart/2005/8/layout/hierarchy1"/>
    <dgm:cxn modelId="{26415E18-FBAB-4A66-939B-3473EE2466D6}" type="presParOf" srcId="{D1AF9428-B876-4775-A1C3-8FCFCF3A40E5}" destId="{DD532461-6B25-46D1-8483-5C5B50E199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9CF89-87F7-4432-BFE6-8B06B43C362B}">
      <dsp:nvSpPr>
        <dsp:cNvPr id="0" name=""/>
        <dsp:cNvSpPr/>
      </dsp:nvSpPr>
      <dsp:spPr>
        <a:xfrm>
          <a:off x="0" y="318523"/>
          <a:ext cx="8995410" cy="76308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144" tIns="354076" rIns="69814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1800" kern="1200" dirty="0"/>
            <a:t>		</a:t>
          </a:r>
          <a:r>
            <a:rPr lang="fr-FR" sz="2000" kern="1200" dirty="0"/>
            <a:t>	</a:t>
          </a:r>
          <a:r>
            <a:rPr lang="fr-FR" sz="1600" kern="1200" dirty="0"/>
            <a:t>Gestionnaires d’infrastructures, producteurs de données de référence </a:t>
          </a:r>
          <a:endParaRPr lang="fr-FR" sz="1800" kern="1200" dirty="0"/>
        </a:p>
      </dsp:txBody>
      <dsp:txXfrm>
        <a:off x="0" y="318523"/>
        <a:ext cx="8995410" cy="763087"/>
      </dsp:txXfrm>
    </dsp:sp>
    <dsp:sp modelId="{3AFB14B3-34C6-4C43-A0F6-F7FE6DD0BB9B}">
      <dsp:nvSpPr>
        <dsp:cNvPr id="0" name=""/>
        <dsp:cNvSpPr/>
      </dsp:nvSpPr>
      <dsp:spPr>
        <a:xfrm>
          <a:off x="449770" y="67603"/>
          <a:ext cx="1624445" cy="501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04" tIns="0" rIns="23800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Acteurs</a:t>
          </a:r>
          <a:endParaRPr lang="en-US" sz="1700" kern="1200" dirty="0"/>
        </a:p>
      </dsp:txBody>
      <dsp:txXfrm>
        <a:off x="474268" y="92101"/>
        <a:ext cx="1575449" cy="452844"/>
      </dsp:txXfrm>
    </dsp:sp>
    <dsp:sp modelId="{133B5B91-2D5E-423B-84E2-1BFA363CE3B1}">
      <dsp:nvSpPr>
        <dsp:cNvPr id="0" name=""/>
        <dsp:cNvSpPr/>
      </dsp:nvSpPr>
      <dsp:spPr>
        <a:xfrm>
          <a:off x="0" y="1414591"/>
          <a:ext cx="8995410" cy="76308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144" tIns="354076" rIns="69814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1900" kern="1200" dirty="0"/>
            <a:t>			</a:t>
          </a:r>
          <a:r>
            <a:rPr lang="fr-FR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Utilisateurs de données, producteurs de cartes, services et analyses</a:t>
          </a:r>
        </a:p>
      </dsp:txBody>
      <dsp:txXfrm>
        <a:off x="0" y="1414591"/>
        <a:ext cx="8995410" cy="763087"/>
      </dsp:txXfrm>
    </dsp:sp>
    <dsp:sp modelId="{CA27DE5C-F043-44CA-BB63-5B91D2EDDD3F}">
      <dsp:nvSpPr>
        <dsp:cNvPr id="0" name=""/>
        <dsp:cNvSpPr/>
      </dsp:nvSpPr>
      <dsp:spPr>
        <a:xfrm>
          <a:off x="449770" y="1173411"/>
          <a:ext cx="1697928" cy="501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04" tIns="0" rIns="23800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Utilisateurs</a:t>
          </a:r>
          <a:endParaRPr lang="en-US" sz="1700" kern="1200" dirty="0"/>
        </a:p>
      </dsp:txBody>
      <dsp:txXfrm>
        <a:off x="474268" y="1197909"/>
        <a:ext cx="1648932" cy="452844"/>
      </dsp:txXfrm>
    </dsp:sp>
    <dsp:sp modelId="{8A2E9F35-157F-4CF2-ADEF-8C1CE93629EB}">
      <dsp:nvSpPr>
        <dsp:cNvPr id="0" name=""/>
        <dsp:cNvSpPr/>
      </dsp:nvSpPr>
      <dsp:spPr>
        <a:xfrm>
          <a:off x="0" y="2530139"/>
          <a:ext cx="8995410" cy="7229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144" tIns="354076" rIns="69814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700" kern="1200" dirty="0"/>
            <a:t>			Utilisateurs de services, d’analyses</a:t>
          </a:r>
          <a:endParaRPr lang="fr-FR" sz="1700" kern="1200" dirty="0">
            <a:solidFill>
              <a:srgbClr val="FF0000"/>
            </a:solidFill>
          </a:endParaRPr>
        </a:p>
      </dsp:txBody>
      <dsp:txXfrm>
        <a:off x="0" y="2530139"/>
        <a:ext cx="8995410" cy="722925"/>
      </dsp:txXfrm>
    </dsp:sp>
    <dsp:sp modelId="{BD883DFF-0224-458F-B0AF-6B74AB997B4A}">
      <dsp:nvSpPr>
        <dsp:cNvPr id="0" name=""/>
        <dsp:cNvSpPr/>
      </dsp:nvSpPr>
      <dsp:spPr>
        <a:xfrm flipH="1">
          <a:off x="446068" y="2264414"/>
          <a:ext cx="1458650" cy="50184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8004" tIns="0" rIns="238004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Usagers</a:t>
          </a:r>
          <a:endParaRPr lang="en-US" sz="1700" kern="1200" dirty="0"/>
        </a:p>
      </dsp:txBody>
      <dsp:txXfrm>
        <a:off x="470566" y="2288912"/>
        <a:ext cx="140965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F0DE3-F219-4CE1-AFA0-1F8A9E2BEE3D}">
      <dsp:nvSpPr>
        <dsp:cNvPr id="0" name=""/>
        <dsp:cNvSpPr/>
      </dsp:nvSpPr>
      <dsp:spPr>
        <a:xfrm>
          <a:off x="270789" y="604509"/>
          <a:ext cx="1517531" cy="1083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967DF-6C88-4962-BB70-38EE78FE48B5}">
      <dsp:nvSpPr>
        <dsp:cNvPr id="0" name=""/>
        <dsp:cNvSpPr/>
      </dsp:nvSpPr>
      <dsp:spPr>
        <a:xfrm>
          <a:off x="690792" y="1003512"/>
          <a:ext cx="1517531" cy="1083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Création d’un collectif</a:t>
          </a:r>
          <a:endParaRPr lang="en-US" sz="1800" kern="1200"/>
        </a:p>
      </dsp:txBody>
      <dsp:txXfrm>
        <a:off x="722520" y="1035240"/>
        <a:ext cx="1454075" cy="1019832"/>
      </dsp:txXfrm>
    </dsp:sp>
    <dsp:sp modelId="{69CA11D5-54F3-48B1-ABDE-2DF06BE7C7ED}">
      <dsp:nvSpPr>
        <dsp:cNvPr id="0" name=""/>
        <dsp:cNvSpPr/>
      </dsp:nvSpPr>
      <dsp:spPr>
        <a:xfrm>
          <a:off x="7006853" y="593155"/>
          <a:ext cx="1524449" cy="10462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D4274-99BB-4FED-BB73-83ED659B7844}">
      <dsp:nvSpPr>
        <dsp:cNvPr id="0" name=""/>
        <dsp:cNvSpPr/>
      </dsp:nvSpPr>
      <dsp:spPr>
        <a:xfrm>
          <a:off x="7426857" y="992159"/>
          <a:ext cx="1524449" cy="1046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Infrastructure mutualisée</a:t>
          </a:r>
          <a:endParaRPr lang="en-US" sz="1800" kern="1200" dirty="0"/>
        </a:p>
      </dsp:txBody>
      <dsp:txXfrm>
        <a:off x="7457501" y="1022803"/>
        <a:ext cx="1463161" cy="984963"/>
      </dsp:txXfrm>
    </dsp:sp>
    <dsp:sp modelId="{DBF2E4B2-C41A-40DA-BA69-3E930D5223FC}">
      <dsp:nvSpPr>
        <dsp:cNvPr id="0" name=""/>
        <dsp:cNvSpPr/>
      </dsp:nvSpPr>
      <dsp:spPr>
        <a:xfrm>
          <a:off x="4648197" y="604509"/>
          <a:ext cx="1517531" cy="1083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0FF19-B244-465C-A282-71EE4500CF03}">
      <dsp:nvSpPr>
        <dsp:cNvPr id="0" name=""/>
        <dsp:cNvSpPr/>
      </dsp:nvSpPr>
      <dsp:spPr>
        <a:xfrm>
          <a:off x="5068200" y="1003512"/>
          <a:ext cx="1517531" cy="1083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Organisation d’évènements</a:t>
          </a:r>
          <a:endParaRPr lang="en-US" sz="1800" kern="1200" dirty="0"/>
        </a:p>
      </dsp:txBody>
      <dsp:txXfrm>
        <a:off x="5099928" y="1035240"/>
        <a:ext cx="1454075" cy="1019832"/>
      </dsp:txXfrm>
    </dsp:sp>
    <dsp:sp modelId="{8A371309-8B26-466B-B629-BB3B9ADD0983}">
      <dsp:nvSpPr>
        <dsp:cNvPr id="0" name=""/>
        <dsp:cNvSpPr/>
      </dsp:nvSpPr>
      <dsp:spPr>
        <a:xfrm>
          <a:off x="2392244" y="604509"/>
          <a:ext cx="1517531" cy="1083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339C4-2697-4612-A203-C1F82C4C5766}">
      <dsp:nvSpPr>
        <dsp:cNvPr id="0" name=""/>
        <dsp:cNvSpPr/>
      </dsp:nvSpPr>
      <dsp:spPr>
        <a:xfrm>
          <a:off x="2812247" y="1003512"/>
          <a:ext cx="1517531" cy="1083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Travail en réseau et par thème</a:t>
          </a:r>
          <a:endParaRPr lang="en-US" sz="1800" kern="1200" dirty="0"/>
        </a:p>
      </dsp:txBody>
      <dsp:txXfrm>
        <a:off x="2843975" y="1035240"/>
        <a:ext cx="1454075" cy="1019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E481EE-AC7D-4027-38D6-63717CFFB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B52E62-F5C3-E3F7-2F05-CEDE4C5A9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9902E5-FD62-D601-7C62-00625B62D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DEAD15-8A62-A166-AEAB-349C1AAC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532653-B24E-6AB3-5D7D-93282A4D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6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5F2C2-07FB-B173-EDC6-70ED4608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D46503-CBC2-85D0-7736-836D053DA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4B7356-F33D-2AAC-8D7B-BFD929F7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9B9BBC-696F-1AD1-C674-5284B0D7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7FF712-93A6-4420-9F0A-355A792C4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48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0651E7-B2E3-5B5F-CB9D-E99D443B7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A98299-945E-B6C3-A248-3C12AE189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4935F0-4673-3BE4-35A7-6471CE26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E0C80C-7F62-ABD3-CEA3-1343401F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DE40D3-2C87-5429-B047-AC8F9D54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47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8B5A72-5900-26FB-C9D9-384A5471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EDC0C9-5A39-15FE-73C4-C3BF8E57A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C84038-4D01-AA90-BD2F-B7732140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D3370-4BC4-45C6-4260-AD84EF46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9A612E-B355-7B69-EFFE-9AC39C54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32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375070-322B-6BF2-05D0-AB02068AE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37924D-07EF-0D09-2CBF-A94F98019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C0124D-2D48-9678-95CA-0D384198B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08AFC7-C499-7220-E676-489AA9147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065DD7-D788-A291-F5C4-4455F348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45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1670E-5C73-7EAF-1F6F-753190F4B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0935CF-8667-5C0C-0C74-0FE2FA4E1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0C6233-E4DF-92A7-1EAA-3E92871B4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0BF5E0-9CED-F22C-EBE3-3B78CEC2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9BA3548-1D99-7CC2-71C4-0665E73C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19156A-325F-D302-5C40-3934309E5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00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D5019D-1584-4C76-1441-FD105251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AF3CFB-0375-FCCC-ED69-6A3C47688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D4ACED-988D-A4D0-C6E2-95DBE2417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03752E-7ECC-042C-C24E-D7615B664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CFA367D-C8FD-EEF5-E695-2B8E065B2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8EC4767-E257-BF19-C14D-A1958392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6BE4516-7D99-85E0-B249-8ADF5D073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AD2B9F-AE21-8477-1441-B1943C3A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52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6C19C4-85A2-5495-A745-61315D77B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8232355-8C93-6C9C-5A05-2E82680D8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F6CA9F9-A067-10A4-093B-CC998A35A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D6D7D1-9C44-ECBD-5969-A7FE7F9B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93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FAFBF0B-F1C0-0EDD-595C-7451FB77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64706F-DB45-8748-37EC-D3C9C7DE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A0CD789-8039-D552-84A9-0DD7F122D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51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46FC7E-A06D-6FD6-2D7A-4D67986F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31CF3B-C036-6B4B-C039-75919DC6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8694DE-BB35-15BB-E838-027D9D380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2495E6-8B12-F039-67FE-0215A06D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FE6ACF-146B-FD7A-7175-B4A45FDF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751585-84E7-5803-ED29-CC6EFFDEF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47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46024D-9E8E-819E-94C0-92481A04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8782480-DCFA-36C0-97D7-D0F6BC5E0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688918-683D-F829-8A34-E39DB2CA3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00A574-CAD2-5DC7-2AC5-BEFFC9A3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4A4543-A890-1294-3956-4BBA84B5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83A660-1685-3B66-359C-998DE59B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36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E27E11-539E-CB93-1CC6-F233F4258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8CA8F9-1B50-7B32-3753-F36DC14BE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C2D478-92E2-D4FA-ED4E-F7A5162D6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1E897-B944-42B8-BEB3-4183C9EF094C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D0E79E-E663-64F0-5B05-1F729C021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F3047B-6165-9B78-05A7-193558F7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7B17-5CC9-4516-9D4A-389438479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59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8A8D7C-4DA7-734F-F5F5-A073D0A3E7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Mise en place de la Dynamique Géomatique régionale de la Corse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F45B78-BE50-764B-B5FB-6CB84E57A9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Présentation de la démarche au comité technique SI de l’ODDC le 12/12/2023 à Corte</a:t>
            </a:r>
          </a:p>
        </p:txBody>
      </p:sp>
      <p:pic>
        <p:nvPicPr>
          <p:cNvPr id="5" name="Image 4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322AFE8A-3E49-63B0-1D09-2CE3ACC80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050" y="5008129"/>
            <a:ext cx="3294560" cy="1542952"/>
          </a:xfrm>
          <a:prstGeom prst="rect">
            <a:avLst/>
          </a:prstGeom>
        </p:spPr>
      </p:pic>
      <p:pic>
        <p:nvPicPr>
          <p:cNvPr id="7" name="Image 6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57673389-930C-76CC-53A9-E804D1D7B8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25" y="5095926"/>
            <a:ext cx="2258517" cy="120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36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Réseau abstrait de nœuds et de maillages">
            <a:extLst>
              <a:ext uri="{FF2B5EF4-FFF2-40B4-BE49-F238E27FC236}">
                <a16:creationId xmlns:a16="http://schemas.microsoft.com/office/drawing/2014/main" id="{004DF9DB-2FA7-A6B2-0FCB-CAB7EC5153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51" r="1532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022E29D-869E-D289-7130-67BB6774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869" y="2295025"/>
            <a:ext cx="7328262" cy="1325563"/>
          </a:xfrm>
        </p:spPr>
        <p:txBody>
          <a:bodyPr/>
          <a:lstStyle/>
          <a:p>
            <a:r>
              <a:rPr lang="fr-FR" dirty="0"/>
              <a:t>Merci 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395950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646B35-4D79-7B4F-C220-879A13C5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928" y="577539"/>
            <a:ext cx="5362416" cy="131725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600" dirty="0" err="1"/>
              <a:t>Dynamique</a:t>
            </a:r>
            <a:r>
              <a:rPr lang="en-US" sz="4600" dirty="0"/>
              <a:t> </a:t>
            </a:r>
            <a:r>
              <a:rPr lang="en-US" sz="4600" dirty="0" err="1"/>
              <a:t>géomatique</a:t>
            </a:r>
            <a:r>
              <a:rPr lang="en-US" sz="4600" dirty="0"/>
              <a:t> </a:t>
            </a:r>
            <a:r>
              <a:rPr lang="en-US" sz="4600" dirty="0" err="1"/>
              <a:t>régionale</a:t>
            </a:r>
            <a:endParaRPr lang="en-US" sz="4600" dirty="0"/>
          </a:p>
        </p:txBody>
      </p:sp>
      <p:sp>
        <p:nvSpPr>
          <p:cNvPr id="36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éseau abstrait de nœuds et de maillages">
            <a:extLst>
              <a:ext uri="{FF2B5EF4-FFF2-40B4-BE49-F238E27FC236}">
                <a16:creationId xmlns:a16="http://schemas.microsoft.com/office/drawing/2014/main" id="{CA09D1AA-7EC7-5491-58F9-BDDE808E6D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51" r="1532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709D317E-5529-E1A7-84B9-8D7E3C880F04}"/>
              </a:ext>
            </a:extLst>
          </p:cNvPr>
          <p:cNvSpPr/>
          <p:nvPr/>
        </p:nvSpPr>
        <p:spPr>
          <a:xfrm>
            <a:off x="7370064" y="567960"/>
            <a:ext cx="1828800" cy="64922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Animer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6E155C4-BBE7-999B-BB22-09C6B2AF5563}"/>
              </a:ext>
            </a:extLst>
          </p:cNvPr>
          <p:cNvSpPr/>
          <p:nvPr/>
        </p:nvSpPr>
        <p:spPr>
          <a:xfrm>
            <a:off x="8839200" y="2235632"/>
            <a:ext cx="1828800" cy="64922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Coordonner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F878C08-68E4-A70C-2CD8-2BF0E069AA59}"/>
              </a:ext>
            </a:extLst>
          </p:cNvPr>
          <p:cNvSpPr/>
          <p:nvPr/>
        </p:nvSpPr>
        <p:spPr>
          <a:xfrm>
            <a:off x="5797296" y="1874444"/>
            <a:ext cx="1828800" cy="64922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Partager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E8E1852-BB3B-BC91-3E5E-C1912E4AE88E}"/>
              </a:ext>
            </a:extLst>
          </p:cNvPr>
          <p:cNvSpPr/>
          <p:nvPr/>
        </p:nvSpPr>
        <p:spPr>
          <a:xfrm>
            <a:off x="6711696" y="3613923"/>
            <a:ext cx="1828800" cy="64922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Collaborer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4C2EC5E-3E30-0FBF-16C6-8F8364299458}"/>
              </a:ext>
            </a:extLst>
          </p:cNvPr>
          <p:cNvSpPr/>
          <p:nvPr/>
        </p:nvSpPr>
        <p:spPr>
          <a:xfrm>
            <a:off x="7165848" y="5332919"/>
            <a:ext cx="1828800" cy="64922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Coopérer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F354011-BF55-8046-AC46-D129570857E1}"/>
              </a:ext>
            </a:extLst>
          </p:cNvPr>
          <p:cNvSpPr/>
          <p:nvPr/>
        </p:nvSpPr>
        <p:spPr>
          <a:xfrm>
            <a:off x="9177954" y="4162890"/>
            <a:ext cx="1828800" cy="64922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dirty="0"/>
              <a:t>Echanger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4938996-C18E-4159-F4A6-A652ADC7C2D7}"/>
              </a:ext>
            </a:extLst>
          </p:cNvPr>
          <p:cNvSpPr txBox="1"/>
          <p:nvPr/>
        </p:nvSpPr>
        <p:spPr>
          <a:xfrm>
            <a:off x="311928" y="4812114"/>
            <a:ext cx="4632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Collectivité de Corse a pour mission d’animer la dynamique de l’information géographique régionale.</a:t>
            </a:r>
          </a:p>
        </p:txBody>
      </p:sp>
    </p:spTree>
    <p:extLst>
      <p:ext uri="{BB962C8B-B14F-4D97-AF65-F5344CB8AC3E}">
        <p14:creationId xmlns:p14="http://schemas.microsoft.com/office/powerpoint/2010/main" val="33735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39E05B-8407-70F9-FB8A-008CC14DB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261115"/>
          </a:xfrm>
        </p:spPr>
        <p:txBody>
          <a:bodyPr anchor="b">
            <a:normAutofit/>
          </a:bodyPr>
          <a:lstStyle/>
          <a:p>
            <a:r>
              <a:rPr lang="fr-FR" sz="5400" dirty="0"/>
              <a:t>Pour qui?</a:t>
            </a:r>
          </a:p>
        </p:txBody>
      </p:sp>
      <p:sp>
        <p:nvSpPr>
          <p:cNvPr id="1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Réseau abstrait de nœuds et de maillages">
            <a:extLst>
              <a:ext uri="{FF2B5EF4-FFF2-40B4-BE49-F238E27FC236}">
                <a16:creationId xmlns:a16="http://schemas.microsoft.com/office/drawing/2014/main" id="{086F703F-F18D-A7AE-714A-18DFC38202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51" r="1532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40E9FD6-0E2B-F0F8-5994-07AB16A65E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029660"/>
              </p:ext>
            </p:extLst>
          </p:nvPr>
        </p:nvGraphicFramePr>
        <p:xfrm>
          <a:off x="640080" y="2872899"/>
          <a:ext cx="8995410" cy="3320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0878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D1AFF17-0E71-12D0-D43A-33DD4932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160531"/>
          </a:xfrm>
        </p:spPr>
        <p:txBody>
          <a:bodyPr anchor="b">
            <a:normAutofit/>
          </a:bodyPr>
          <a:lstStyle/>
          <a:p>
            <a:r>
              <a:rPr lang="fr-FR" sz="5400" dirty="0"/>
              <a:t>Pourquoi?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Réseau abstrait de nœuds et de maillages">
            <a:extLst>
              <a:ext uri="{FF2B5EF4-FFF2-40B4-BE49-F238E27FC236}">
                <a16:creationId xmlns:a16="http://schemas.microsoft.com/office/drawing/2014/main" id="{EF3246FA-552E-8AC8-4136-2734F7265F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51" r="1532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15D049-615E-E496-78AB-00EFE3BD4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6878774" cy="3749642"/>
          </a:xfrm>
        </p:spPr>
        <p:txBody>
          <a:bodyPr numCol="2">
            <a:normAutofit lnSpcReduction="10000"/>
          </a:bodyPr>
          <a:lstStyle/>
          <a:p>
            <a:r>
              <a:rPr lang="fr-FR" dirty="0"/>
              <a:t>Acculturer </a:t>
            </a:r>
          </a:p>
          <a:p>
            <a:pPr lvl="1"/>
            <a:r>
              <a:rPr lang="fr-FR" sz="2000" dirty="0"/>
              <a:t>Sensibiliser et former</a:t>
            </a:r>
          </a:p>
          <a:p>
            <a:pPr lvl="1"/>
            <a:r>
              <a:rPr lang="fr-FR" sz="2000" dirty="0"/>
              <a:t>Promouvoir</a:t>
            </a:r>
          </a:p>
          <a:p>
            <a:r>
              <a:rPr lang="fr-FR" dirty="0"/>
              <a:t>Rationnaliser </a:t>
            </a:r>
          </a:p>
          <a:p>
            <a:pPr lvl="2"/>
            <a:r>
              <a:rPr lang="fr-FR" dirty="0"/>
              <a:t>Les moyens</a:t>
            </a:r>
          </a:p>
          <a:p>
            <a:pPr lvl="2"/>
            <a:r>
              <a:rPr lang="fr-FR" dirty="0"/>
              <a:t>Les coûts</a:t>
            </a:r>
          </a:p>
          <a:p>
            <a:pPr lvl="2"/>
            <a:r>
              <a:rPr lang="fr-FR" dirty="0"/>
              <a:t>Normaliser la production</a:t>
            </a:r>
          </a:p>
          <a:p>
            <a:pPr marL="914400" lvl="2" indent="0">
              <a:buNone/>
            </a:pPr>
            <a:endParaRPr lang="fr-FR" dirty="0"/>
          </a:p>
          <a:p>
            <a:pPr marL="914400" lvl="2" indent="0">
              <a:buNone/>
            </a:pPr>
            <a:endParaRPr lang="fr-FR" dirty="0"/>
          </a:p>
          <a:p>
            <a:r>
              <a:rPr lang="fr-FR" dirty="0"/>
              <a:t>Mutualiser</a:t>
            </a:r>
          </a:p>
          <a:p>
            <a:pPr lvl="2"/>
            <a:r>
              <a:rPr lang="fr-FR" dirty="0"/>
              <a:t>Les données</a:t>
            </a:r>
          </a:p>
          <a:p>
            <a:pPr lvl="2"/>
            <a:r>
              <a:rPr lang="fr-FR" dirty="0"/>
              <a:t>Les connaissances</a:t>
            </a:r>
          </a:p>
          <a:p>
            <a:pPr lvl="2"/>
            <a:r>
              <a:rPr lang="fr-FR" dirty="0"/>
              <a:t>Les savoir faire</a:t>
            </a:r>
          </a:p>
          <a:p>
            <a:pPr lvl="2"/>
            <a:r>
              <a:rPr lang="fr-FR" dirty="0"/>
              <a:t>Le temps</a:t>
            </a:r>
          </a:p>
          <a:p>
            <a:pPr marL="914400" lvl="2" indent="0">
              <a:buNone/>
            </a:pPr>
            <a:endParaRPr lang="fr-FR" dirty="0"/>
          </a:p>
          <a:p>
            <a:r>
              <a:rPr lang="fr-FR" dirty="0"/>
              <a:t>Exceller </a:t>
            </a:r>
            <a:r>
              <a:rPr lang="fr-FR" dirty="0">
                <a:sym typeface="Wingdings" panose="05000000000000000000" pitchFamily="2" charset="2"/>
              </a:rPr>
              <a:t> Expertise optimisée</a:t>
            </a:r>
            <a:endParaRPr lang="fr-FR" dirty="0"/>
          </a:p>
          <a:p>
            <a:endParaRPr lang="fr-FR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84904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éseau abstrait de nœuds et de maillages">
            <a:extLst>
              <a:ext uri="{FF2B5EF4-FFF2-40B4-BE49-F238E27FC236}">
                <a16:creationId xmlns:a16="http://schemas.microsoft.com/office/drawing/2014/main" id="{EF3246FA-552E-8AC8-4136-2734F7265F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51" r="1532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15D049-615E-E496-78AB-00EFE3BD4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88" y="1641651"/>
            <a:ext cx="10003608" cy="5081366"/>
          </a:xfrm>
        </p:spPr>
        <p:txBody>
          <a:bodyPr numCol="1">
            <a:normAutofit/>
          </a:bodyPr>
          <a:lstStyle/>
          <a:p>
            <a:r>
              <a:rPr lang="fr-FR" sz="1800" dirty="0"/>
              <a:t>Financement de données de référence</a:t>
            </a:r>
          </a:p>
          <a:p>
            <a:pPr lvl="1"/>
            <a:r>
              <a:rPr lang="fr-FR" sz="1200" dirty="0"/>
              <a:t>LIDAR</a:t>
            </a:r>
          </a:p>
          <a:p>
            <a:pPr lvl="1"/>
            <a:r>
              <a:rPr lang="fr-FR" sz="1200" dirty="0"/>
              <a:t>BD ORTHO</a:t>
            </a:r>
          </a:p>
          <a:p>
            <a:pPr lvl="1"/>
            <a:r>
              <a:rPr lang="fr-FR" sz="1200" dirty="0"/>
              <a:t>SCAN 25</a:t>
            </a:r>
          </a:p>
          <a:p>
            <a:pPr lvl="1"/>
            <a:r>
              <a:rPr lang="fr-FR" sz="1200" dirty="0"/>
              <a:t>PLAN TERRIER</a:t>
            </a:r>
          </a:p>
          <a:p>
            <a:pPr lvl="1"/>
            <a:r>
              <a:rPr lang="fr-FR" sz="1200" dirty="0"/>
              <a:t>OCS 2016</a:t>
            </a:r>
          </a:p>
          <a:p>
            <a:pPr lvl="1"/>
            <a:r>
              <a:rPr lang="fr-FR" sz="1200" dirty="0"/>
              <a:t>BD FORET nomenclature spécifique</a:t>
            </a:r>
          </a:p>
          <a:p>
            <a:pPr lvl="1"/>
            <a:r>
              <a:rPr lang="fr-FR" sz="1200" dirty="0"/>
              <a:t>…</a:t>
            </a:r>
          </a:p>
          <a:p>
            <a:pPr marL="457200" lvl="1" indent="0">
              <a:buNone/>
            </a:pPr>
            <a:endParaRPr lang="fr-FR" sz="2000" dirty="0"/>
          </a:p>
          <a:p>
            <a:r>
              <a:rPr lang="fr-FR" sz="2000" dirty="0"/>
              <a:t>Mise à disposition d’applications et de services</a:t>
            </a:r>
          </a:p>
          <a:p>
            <a:pPr lvl="1"/>
            <a:r>
              <a:rPr lang="fr-FR" sz="1200" dirty="0"/>
              <a:t>Flux de données géographiques </a:t>
            </a:r>
          </a:p>
          <a:p>
            <a:pPr lvl="1"/>
            <a:r>
              <a:rPr lang="fr-FR" sz="1200" dirty="0"/>
              <a:t>Applications web à destination des services publics régionaux (</a:t>
            </a:r>
            <a:r>
              <a:rPr lang="fr-FR" sz="1200" dirty="0" err="1"/>
              <a:t>Arcopole</a:t>
            </a:r>
            <a:r>
              <a:rPr lang="fr-FR" sz="1200" dirty="0"/>
              <a:t> pro Cadastre…)</a:t>
            </a:r>
          </a:p>
          <a:p>
            <a:pPr lvl="1"/>
            <a:endParaRPr lang="fr-FR" sz="1600" dirty="0"/>
          </a:p>
          <a:p>
            <a:r>
              <a:rPr lang="fr-FR" sz="2000" dirty="0"/>
              <a:t>Partenariats en cours et à venir :</a:t>
            </a:r>
          </a:p>
          <a:p>
            <a:pPr lvl="1"/>
            <a:r>
              <a:rPr lang="fr-FR" sz="1200" dirty="0"/>
              <a:t>AFIGEO, </a:t>
            </a:r>
          </a:p>
          <a:p>
            <a:pPr lvl="1"/>
            <a:r>
              <a:rPr lang="fr-FR" sz="1200" dirty="0"/>
              <a:t>IGN, </a:t>
            </a:r>
          </a:p>
          <a:p>
            <a:pPr lvl="1"/>
            <a:r>
              <a:rPr lang="fr-FR" sz="1200" dirty="0"/>
              <a:t>Pont Entente pour la Foret méditerranéenne</a:t>
            </a:r>
          </a:p>
          <a:p>
            <a:pPr lvl="1"/>
            <a:endParaRPr lang="fr-FR" sz="16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D1AFF17-0E71-12D0-D43A-33DD4932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88" y="481120"/>
            <a:ext cx="10306594" cy="1160531"/>
          </a:xfrm>
        </p:spPr>
        <p:txBody>
          <a:bodyPr anchor="b">
            <a:normAutofit fontScale="90000"/>
          </a:bodyPr>
          <a:lstStyle/>
          <a:p>
            <a:r>
              <a:rPr lang="fr-FR" sz="5400" dirty="0"/>
              <a:t>Ce qui a été fait dans le sens de la dynamique géomatique par la CDC</a:t>
            </a:r>
          </a:p>
        </p:txBody>
      </p:sp>
    </p:spTree>
    <p:extLst>
      <p:ext uri="{BB962C8B-B14F-4D97-AF65-F5344CB8AC3E}">
        <p14:creationId xmlns:p14="http://schemas.microsoft.com/office/powerpoint/2010/main" val="3382574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éseau abstrait de nœuds et de maillages">
            <a:extLst>
              <a:ext uri="{FF2B5EF4-FFF2-40B4-BE49-F238E27FC236}">
                <a16:creationId xmlns:a16="http://schemas.microsoft.com/office/drawing/2014/main" id="{EF3246FA-552E-8AC8-4136-2734F7265F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51" r="1532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15D049-615E-E496-78AB-00EFE3BD4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326" y="1853996"/>
            <a:ext cx="9966960" cy="1160531"/>
          </a:xfrm>
        </p:spPr>
        <p:txBody>
          <a:bodyPr numCol="1">
            <a:normAutofit/>
          </a:bodyPr>
          <a:lstStyle/>
          <a:p>
            <a:r>
              <a:rPr lang="fr-FR" dirty="0"/>
              <a:t>Mise en place d’un service de la donnée publique dans le cadre du SDAN avec un volet spécifique à la donnée géographique</a:t>
            </a:r>
          </a:p>
          <a:p>
            <a:pPr marL="0" indent="0">
              <a:buNone/>
            </a:pPr>
            <a:endParaRPr lang="fr-FR" dirty="0"/>
          </a:p>
          <a:p>
            <a:endParaRPr lang="fr-FR" sz="22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D1AFF17-0E71-12D0-D43A-33DD4932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1" y="235459"/>
            <a:ext cx="7929154" cy="1160531"/>
          </a:xfrm>
        </p:spPr>
        <p:txBody>
          <a:bodyPr anchor="b">
            <a:normAutofit fontScale="90000"/>
          </a:bodyPr>
          <a:lstStyle/>
          <a:p>
            <a:r>
              <a:rPr lang="fr-FR" sz="5400" dirty="0"/>
              <a:t>Le service Public de la donnée</a:t>
            </a: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C91AC8D3-DF5B-AE8A-6251-1A9214C84021}"/>
              </a:ext>
            </a:extLst>
          </p:cNvPr>
          <p:cNvSpPr/>
          <p:nvPr/>
        </p:nvSpPr>
        <p:spPr>
          <a:xfrm>
            <a:off x="4850147" y="2711229"/>
            <a:ext cx="923109" cy="606596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540012-EAE8-A1AF-A9CD-200BCB5A1AE2}"/>
              </a:ext>
            </a:extLst>
          </p:cNvPr>
          <p:cNvSpPr txBox="1"/>
          <p:nvPr/>
        </p:nvSpPr>
        <p:spPr>
          <a:xfrm>
            <a:off x="127924" y="3321477"/>
            <a:ext cx="112906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</a:rPr>
              <a:t>P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remière journée de travail du comité de suivi des travaux autour de l’élaboration du Service Public de la donnée pour la Corse </a:t>
            </a:r>
          </a:p>
          <a:p>
            <a:pPr algn="ctr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JEUDI 14 DECEMBRE de 9h30 à 16h30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 salle des délibérations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Palais </a:t>
            </a:r>
            <a:r>
              <a:rPr lang="fr-F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Lantivy</a:t>
            </a:r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Cours Napoléon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20000 AIACCIU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3BBFA695-6BCF-A192-71C7-12587B3D891D}"/>
              </a:ext>
            </a:extLst>
          </p:cNvPr>
          <p:cNvSpPr/>
          <p:nvPr/>
        </p:nvSpPr>
        <p:spPr>
          <a:xfrm>
            <a:off x="265611" y="6130834"/>
            <a:ext cx="1110343" cy="3831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9594EE0-DD6D-5384-28CF-9D95BD440494}"/>
              </a:ext>
            </a:extLst>
          </p:cNvPr>
          <p:cNvSpPr txBox="1"/>
          <p:nvPr/>
        </p:nvSpPr>
        <p:spPr>
          <a:xfrm>
            <a:off x="1462513" y="6122125"/>
            <a:ext cx="9483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dans ce cadre que s’inscrit la démarche de dynamique régionale géomatique</a:t>
            </a:r>
          </a:p>
        </p:txBody>
      </p:sp>
    </p:spTree>
    <p:extLst>
      <p:ext uri="{BB962C8B-B14F-4D97-AF65-F5344CB8AC3E}">
        <p14:creationId xmlns:p14="http://schemas.microsoft.com/office/powerpoint/2010/main" val="48632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Réseau abstrait de nœuds et de maillages">
            <a:extLst>
              <a:ext uri="{FF2B5EF4-FFF2-40B4-BE49-F238E27FC236}">
                <a16:creationId xmlns:a16="http://schemas.microsoft.com/office/drawing/2014/main" id="{004DF9DB-2FA7-A6B2-0FCB-CAB7EC5153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51" r="1532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022E29D-869E-D289-7130-67BB6774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111758"/>
            <a:ext cx="10515600" cy="1325563"/>
          </a:xfrm>
        </p:spPr>
        <p:txBody>
          <a:bodyPr/>
          <a:lstStyle/>
          <a:p>
            <a:r>
              <a:rPr lang="fr-FR" dirty="0"/>
              <a:t>Les objectifs à court et moyen termes</a:t>
            </a:r>
          </a:p>
        </p:txBody>
      </p:sp>
      <p:graphicFrame>
        <p:nvGraphicFramePr>
          <p:cNvPr id="9" name="Espace réservé du contenu 2">
            <a:extLst>
              <a:ext uri="{FF2B5EF4-FFF2-40B4-BE49-F238E27FC236}">
                <a16:creationId xmlns:a16="http://schemas.microsoft.com/office/drawing/2014/main" id="{722D92BD-56EC-61B3-8881-7C0F4B052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026512"/>
              </p:ext>
            </p:extLst>
          </p:nvPr>
        </p:nvGraphicFramePr>
        <p:xfrm>
          <a:off x="701039" y="2399120"/>
          <a:ext cx="9025891" cy="3054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7F464EAC-C737-DEF8-C13F-DBF4427E9CA0}"/>
              </a:ext>
            </a:extLst>
          </p:cNvPr>
          <p:cNvSpPr/>
          <p:nvPr/>
        </p:nvSpPr>
        <p:spPr>
          <a:xfrm>
            <a:off x="701039" y="2171700"/>
            <a:ext cx="9025891" cy="22742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46E8B29-10D9-564E-3FD4-8F4C2473AA55}"/>
              </a:ext>
            </a:extLst>
          </p:cNvPr>
          <p:cNvSpPr txBox="1"/>
          <p:nvPr/>
        </p:nvSpPr>
        <p:spPr>
          <a:xfrm>
            <a:off x="971833" y="1802368"/>
            <a:ext cx="168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Court terme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AD3FCF7-B9FE-B571-3922-DD7B025092D1}"/>
              </a:ext>
            </a:extLst>
          </p:cNvPr>
          <p:cNvSpPr txBox="1"/>
          <p:nvPr/>
        </p:nvSpPr>
        <p:spPr>
          <a:xfrm>
            <a:off x="8795458" y="1802368"/>
            <a:ext cx="1687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accent1">
                    <a:lumMod val="75000"/>
                  </a:schemeClr>
                </a:solidFill>
              </a:rPr>
              <a:t>Long terme</a:t>
            </a:r>
          </a:p>
        </p:txBody>
      </p:sp>
    </p:spTree>
    <p:extLst>
      <p:ext uri="{BB962C8B-B14F-4D97-AF65-F5344CB8AC3E}">
        <p14:creationId xmlns:p14="http://schemas.microsoft.com/office/powerpoint/2010/main" val="138129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2A0AF-BC47-6DC1-AF21-CABE32FB6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fr-FR" sz="4600"/>
              <a:t>Mise en place d’un réseau géomatique régional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70FE2-7642-7138-11FC-226DBC791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1" y="3329900"/>
            <a:ext cx="7541622" cy="3281610"/>
          </a:xfrm>
        </p:spPr>
        <p:txBody>
          <a:bodyPr anchor="t">
            <a:normAutofit fontScale="92500" lnSpcReduction="10000"/>
          </a:bodyPr>
          <a:lstStyle/>
          <a:p>
            <a:r>
              <a:rPr lang="fr-FR" sz="2200" dirty="0"/>
              <a:t>Appel à participation dès aujourd’hui</a:t>
            </a:r>
          </a:p>
          <a:p>
            <a:r>
              <a:rPr lang="fr-FR" sz="2200" dirty="0"/>
              <a:t>Formulaire de collaboration </a:t>
            </a:r>
          </a:p>
          <a:p>
            <a:endParaRPr lang="fr-FR" sz="2200" dirty="0"/>
          </a:p>
          <a:p>
            <a:endParaRPr lang="fr-FR" sz="2200" dirty="0"/>
          </a:p>
          <a:p>
            <a:pPr marL="0" indent="0">
              <a:buNone/>
            </a:pPr>
            <a:r>
              <a:rPr lang="fr-FR" sz="2200" dirty="0"/>
              <a:t>Réunion plénière courant janvier 2024 </a:t>
            </a:r>
            <a:r>
              <a:rPr lang="fr-FR" sz="2200" dirty="0">
                <a:sym typeface="Wingdings" panose="05000000000000000000" pitchFamily="2" charset="2"/>
              </a:rPr>
              <a:t>Animation en collaboration avec le LAB de la CDC et l’AFIGEO</a:t>
            </a:r>
          </a:p>
          <a:p>
            <a:pPr marL="0" indent="0">
              <a:buNone/>
            </a:pPr>
            <a:endParaRPr lang="fr-FR" sz="2200" dirty="0">
              <a:sym typeface="Wingdings" panose="05000000000000000000" pitchFamily="2" charset="2"/>
            </a:endParaRPr>
          </a:p>
          <a:p>
            <a:pPr lvl="1"/>
            <a:r>
              <a:rPr lang="fr-FR" sz="1800" dirty="0">
                <a:sym typeface="Wingdings" panose="05000000000000000000" pitchFamily="2" charset="2"/>
              </a:rPr>
              <a:t>Organisation et animation</a:t>
            </a:r>
            <a:endParaRPr lang="fr-FR" sz="1800" dirty="0"/>
          </a:p>
          <a:p>
            <a:pPr lvl="1"/>
            <a:r>
              <a:rPr lang="fr-FR" sz="1800" dirty="0"/>
              <a:t>Feuille de route</a:t>
            </a:r>
          </a:p>
          <a:p>
            <a:pPr lvl="1"/>
            <a:r>
              <a:rPr lang="fr-FR" sz="1800" dirty="0"/>
              <a:t>Définition des groupes de travail par le collectif</a:t>
            </a:r>
            <a:endParaRPr lang="fr-FR" sz="2200" dirty="0"/>
          </a:p>
          <a:p>
            <a:endParaRPr lang="fr-FR" sz="2200" dirty="0"/>
          </a:p>
        </p:txBody>
      </p:sp>
      <p:pic>
        <p:nvPicPr>
          <p:cNvPr id="4" name="Picture 4" descr="Réseau abstrait de nœuds et de maillages">
            <a:extLst>
              <a:ext uri="{FF2B5EF4-FFF2-40B4-BE49-F238E27FC236}">
                <a16:creationId xmlns:a16="http://schemas.microsoft.com/office/drawing/2014/main" id="{706F265A-F5F2-00AC-2AA2-5C3C08D948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93" r="1555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30DDCB8-7080-A793-4B54-1992E712760E}"/>
              </a:ext>
            </a:extLst>
          </p:cNvPr>
          <p:cNvSpPr txBox="1"/>
          <p:nvPr/>
        </p:nvSpPr>
        <p:spPr>
          <a:xfrm>
            <a:off x="419527" y="2037707"/>
            <a:ext cx="720903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400" b="1" dirty="0">
                <a:cs typeface="Calibri"/>
              </a:rPr>
              <a:t>Lors de la journée du comité régional organisé en collaboration avec l’IGN--&gt; Premier appel à se mobiliser dans cette démarche</a:t>
            </a:r>
            <a:endParaRPr lang="fr-FR" sz="2400" b="1" dirty="0"/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B88528CD-67DE-DB90-DB7E-76561C5F784B}"/>
              </a:ext>
            </a:extLst>
          </p:cNvPr>
          <p:cNvSpPr/>
          <p:nvPr/>
        </p:nvSpPr>
        <p:spPr>
          <a:xfrm>
            <a:off x="1654629" y="4142232"/>
            <a:ext cx="426720" cy="53993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70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9397B0F-B24F-5B66-267F-E9881AF50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 fontScale="90000"/>
          </a:bodyPr>
          <a:lstStyle/>
          <a:p>
            <a:r>
              <a:rPr lang="fr-FR" sz="4200" dirty="0"/>
              <a:t>Proposition d’organisation d’un premier évènement</a:t>
            </a:r>
          </a:p>
        </p:txBody>
      </p:sp>
      <p:pic>
        <p:nvPicPr>
          <p:cNvPr id="4" name="Picture 4" descr="Réseau abstrait de nœuds et de maillages">
            <a:extLst>
              <a:ext uri="{FF2B5EF4-FFF2-40B4-BE49-F238E27FC236}">
                <a16:creationId xmlns:a16="http://schemas.microsoft.com/office/drawing/2014/main" id="{C4193AA9-D4A4-3E65-F4A0-8AA4F8AE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51" r="15322"/>
          <a:stretch/>
        </p:blipFill>
        <p:spPr>
          <a:xfrm>
            <a:off x="630936" y="707752"/>
            <a:ext cx="5458968" cy="5442496"/>
          </a:xfrm>
          <a:prstGeom prst="rect">
            <a:avLst/>
          </a:prstGeom>
        </p:spPr>
      </p:pic>
      <p:sp>
        <p:nvSpPr>
          <p:cNvPr id="11" name="sketch line">
            <a:extLst>
              <a:ext uri="{FF2B5EF4-FFF2-40B4-BE49-F238E27FC236}">
                <a16:creationId xmlns:a16="http://schemas.microsoft.com/office/drawing/2014/main" id="{953EE71A-6488-4203-A7C4-77102FD0D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B04759-3CA5-C7C0-8AF2-DC90CEAAF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664886"/>
            <a:ext cx="4818888" cy="3550789"/>
          </a:xfrm>
        </p:spPr>
        <p:txBody>
          <a:bodyPr anchor="t">
            <a:normAutofit fontScale="92500" lnSpcReduction="10000"/>
          </a:bodyPr>
          <a:lstStyle/>
          <a:p>
            <a:r>
              <a:rPr lang="fr-FR" sz="1700" dirty="0"/>
              <a:t>Journée dynamique régionale de la Géomatique corse au printemps-été 2024</a:t>
            </a:r>
          </a:p>
          <a:p>
            <a:r>
              <a:rPr lang="fr-FR" sz="1700" dirty="0"/>
              <a:t>Présentation des premiers travaux du réseau géomatique</a:t>
            </a:r>
          </a:p>
          <a:p>
            <a:pPr marL="0" indent="0">
              <a:buNone/>
            </a:pPr>
            <a:endParaRPr lang="fr-FR" sz="1700" dirty="0"/>
          </a:p>
          <a:p>
            <a:r>
              <a:rPr lang="fr-FR" sz="1700" dirty="0"/>
              <a:t>Mise en place de collaboration avec  des organismes producteurs de données et méthodes de référence :</a:t>
            </a:r>
          </a:p>
          <a:p>
            <a:pPr lvl="1"/>
            <a:r>
              <a:rPr lang="fr-FR" sz="1700" dirty="0"/>
              <a:t>IGN</a:t>
            </a:r>
          </a:p>
          <a:p>
            <a:pPr lvl="1"/>
            <a:r>
              <a:rPr lang="fr-FR" sz="1700" dirty="0"/>
              <a:t>BRGM</a:t>
            </a:r>
          </a:p>
          <a:p>
            <a:pPr lvl="1"/>
            <a:r>
              <a:rPr lang="fr-FR" sz="1700" dirty="0"/>
              <a:t>CEREMA</a:t>
            </a:r>
          </a:p>
          <a:p>
            <a:pPr lvl="1"/>
            <a:r>
              <a:rPr lang="fr-FR" sz="1700" dirty="0" err="1"/>
              <a:t>Valabre</a:t>
            </a:r>
            <a:r>
              <a:rPr lang="fr-FR" sz="1700" dirty="0"/>
              <a:t> Pont Entente pour la Forêt méditerranéenne</a:t>
            </a:r>
          </a:p>
          <a:p>
            <a:pPr lvl="1"/>
            <a:r>
              <a:rPr lang="fr-FR" sz="1700" dirty="0"/>
              <a:t>AFIGEO</a:t>
            </a:r>
          </a:p>
          <a:p>
            <a:pPr lvl="1"/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33818799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1994</TotalTime>
  <Words>416</Words>
  <Application>Microsoft Office PowerPoint</Application>
  <PresentationFormat>Grand écran</PresentationFormat>
  <Paragraphs>90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Mise en place de la Dynamique Géomatique régionale de la Corse</vt:lpstr>
      <vt:lpstr>Dynamique géomatique régionale</vt:lpstr>
      <vt:lpstr>Pour qui?</vt:lpstr>
      <vt:lpstr>Pourquoi?</vt:lpstr>
      <vt:lpstr>Ce qui a été fait dans le sens de la dynamique géomatique par la CDC</vt:lpstr>
      <vt:lpstr>Le service Public de la donnée</vt:lpstr>
      <vt:lpstr>Les objectifs à court et moyen termes</vt:lpstr>
      <vt:lpstr>Mise en place d’un réseau géomatique régional</vt:lpstr>
      <vt:lpstr>Proposition d’organisation d’un premier évènement</vt:lpstr>
      <vt:lpstr>Merci pour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en place de la Dynamique régionale de la Géomatique en Corse</dc:title>
  <dc:creator>DE LANFRANCHI Diane</dc:creator>
  <cp:lastModifiedBy>DE LANFRANCHI Diane</cp:lastModifiedBy>
  <cp:revision>37</cp:revision>
  <dcterms:created xsi:type="dcterms:W3CDTF">2023-11-16T12:55:47Z</dcterms:created>
  <dcterms:modified xsi:type="dcterms:W3CDTF">2023-12-11T15:03:56Z</dcterms:modified>
</cp:coreProperties>
</file>